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8"/>
  </p:notesMasterIdLst>
  <p:sldIdLst>
    <p:sldId id="256" r:id="rId2"/>
    <p:sldId id="295" r:id="rId3"/>
    <p:sldId id="296" r:id="rId4"/>
    <p:sldId id="354" r:id="rId5"/>
    <p:sldId id="311" r:id="rId6"/>
    <p:sldId id="312" r:id="rId7"/>
    <p:sldId id="314" r:id="rId8"/>
    <p:sldId id="316" r:id="rId9"/>
    <p:sldId id="315" r:id="rId10"/>
    <p:sldId id="318" r:id="rId11"/>
    <p:sldId id="327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17" r:id="rId21"/>
    <p:sldId id="297" r:id="rId22"/>
    <p:sldId id="298" r:id="rId23"/>
    <p:sldId id="299" r:id="rId24"/>
    <p:sldId id="301" r:id="rId25"/>
    <p:sldId id="300" r:id="rId26"/>
    <p:sldId id="302" r:id="rId27"/>
    <p:sldId id="303" r:id="rId28"/>
    <p:sldId id="304" r:id="rId29"/>
    <p:sldId id="305" r:id="rId30"/>
    <p:sldId id="310" r:id="rId31"/>
    <p:sldId id="306" r:id="rId32"/>
    <p:sldId id="308" r:id="rId33"/>
    <p:sldId id="309" r:id="rId34"/>
    <p:sldId id="307" r:id="rId35"/>
    <p:sldId id="328" r:id="rId36"/>
    <p:sldId id="329" r:id="rId37"/>
    <p:sldId id="330" r:id="rId38"/>
    <p:sldId id="331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2" r:id="rId47"/>
    <p:sldId id="343" r:id="rId48"/>
    <p:sldId id="345" r:id="rId49"/>
    <p:sldId id="346" r:id="rId50"/>
    <p:sldId id="347" r:id="rId51"/>
    <p:sldId id="348" r:id="rId52"/>
    <p:sldId id="349" r:id="rId53"/>
    <p:sldId id="351" r:id="rId54"/>
    <p:sldId id="352" r:id="rId55"/>
    <p:sldId id="353" r:id="rId56"/>
    <p:sldId id="294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07" autoAdjust="0"/>
  </p:normalViewPr>
  <p:slideViewPr>
    <p:cSldViewPr snapToGrid="0" snapToObjects="1">
      <p:cViewPr varScale="1">
        <p:scale>
          <a:sx n="77" d="100"/>
          <a:sy n="77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F24E4A4-0CA6-41D6-93F7-C2494C8AA264}"/>
    <pc:docChg chg="addSld modSld">
      <pc:chgData name="" userId="" providerId="" clId="Web-{8F24E4A4-0CA6-41D6-93F7-C2494C8AA264}" dt="2018-04-04T02:39:41.384" v="1"/>
      <pc:docMkLst>
        <pc:docMk/>
      </pc:docMkLst>
      <pc:sldChg chg="delSp add replId">
        <pc:chgData name="" userId="" providerId="" clId="Web-{8F24E4A4-0CA6-41D6-93F7-C2494C8AA264}" dt="2018-04-04T02:39:41.384" v="1"/>
        <pc:sldMkLst>
          <pc:docMk/>
          <pc:sldMk cId="1868327898" sldId="316"/>
        </pc:sldMkLst>
        <pc:picChg chg="del">
          <ac:chgData name="" userId="" providerId="" clId="Web-{8F24E4A4-0CA6-41D6-93F7-C2494C8AA264}" dt="2018-04-04T02:39:41.384" v="1"/>
          <ac:picMkLst>
            <pc:docMk/>
            <pc:sldMk cId="1868327898" sldId="316"/>
            <ac:picMk id="10242" creationId="{00000000-0000-0000-0000-000000000000}"/>
          </ac:picMkLst>
        </pc:picChg>
      </pc:sldChg>
    </pc:docChg>
  </pc:docChgLst>
  <pc:docChgLst>
    <pc:chgData clId="Web-{85927358-EA54-48AA-8A47-E9F11E08D917}"/>
    <pc:docChg chg="addSld modSld sldOrd">
      <pc:chgData name="" userId="" providerId="" clId="Web-{85927358-EA54-48AA-8A47-E9F11E08D917}" dt="2018-04-04T23:49:12.364" v="109"/>
      <pc:docMkLst>
        <pc:docMk/>
      </pc:docMkLst>
      <pc:sldChg chg="modSp">
        <pc:chgData name="" userId="" providerId="" clId="Web-{85927358-EA54-48AA-8A47-E9F11E08D917}" dt="2018-04-04T23:22:41.336" v="72"/>
        <pc:sldMkLst>
          <pc:docMk/>
          <pc:sldMk cId="2562167463" sldId="296"/>
        </pc:sldMkLst>
        <pc:spChg chg="mod">
          <ac:chgData name="" userId="" providerId="" clId="Web-{85927358-EA54-48AA-8A47-E9F11E08D917}" dt="2018-04-04T23:22:41.336" v="72"/>
          <ac:spMkLst>
            <pc:docMk/>
            <pc:sldMk cId="2562167463" sldId="296"/>
            <ac:spMk id="3" creationId="{00000000-0000-0000-0000-000000000000}"/>
          </ac:spMkLst>
        </pc:spChg>
      </pc:sldChg>
      <pc:sldChg chg="ord">
        <pc:chgData name="" userId="" providerId="" clId="Web-{85927358-EA54-48AA-8A47-E9F11E08D917}" dt="2018-04-04T23:47:39.363" v="103"/>
        <pc:sldMkLst>
          <pc:docMk/>
          <pc:sldMk cId="2213237410" sldId="306"/>
        </pc:sldMkLst>
      </pc:sldChg>
      <pc:sldChg chg="ord">
        <pc:chgData name="" userId="" providerId="" clId="Web-{85927358-EA54-48AA-8A47-E9F11E08D917}" dt="2018-04-04T23:47:11.316" v="101"/>
        <pc:sldMkLst>
          <pc:docMk/>
          <pc:sldMk cId="1994412445" sldId="308"/>
        </pc:sldMkLst>
      </pc:sldChg>
      <pc:sldChg chg="ord">
        <pc:chgData name="" userId="" providerId="" clId="Web-{85927358-EA54-48AA-8A47-E9F11E08D917}" dt="2018-04-04T23:46:33.766" v="98"/>
        <pc:sldMkLst>
          <pc:docMk/>
          <pc:sldMk cId="980397553" sldId="309"/>
        </pc:sldMkLst>
      </pc:sldChg>
      <pc:sldChg chg="modSp ord">
        <pc:chgData name="" userId="" providerId="" clId="Web-{85927358-EA54-48AA-8A47-E9F11E08D917}" dt="2018-04-04T23:46:45.531" v="99"/>
        <pc:sldMkLst>
          <pc:docMk/>
          <pc:sldMk cId="1275612375" sldId="310"/>
        </pc:sldMkLst>
        <pc:spChg chg="mod">
          <ac:chgData name="" userId="" providerId="" clId="Web-{85927358-EA54-48AA-8A47-E9F11E08D917}" dt="2018-04-04T23:44:45.358" v="95"/>
          <ac:spMkLst>
            <pc:docMk/>
            <pc:sldMk cId="1275612375" sldId="310"/>
            <ac:spMk id="4" creationId="{00000000-0000-0000-0000-000000000000}"/>
          </ac:spMkLst>
        </pc:spChg>
      </pc:sldChg>
      <pc:sldChg chg="modNotes">
        <pc:chgData name="" userId="" providerId="" clId="Web-{85927358-EA54-48AA-8A47-E9F11E08D917}" dt="2018-04-04T23:30:46.413" v="90"/>
        <pc:sldMkLst>
          <pc:docMk/>
          <pc:sldMk cId="890440396" sldId="318"/>
        </pc:sldMkLst>
      </pc:sldChg>
      <pc:sldChg chg="modSp">
        <pc:chgData name="" userId="" providerId="" clId="Web-{85927358-EA54-48AA-8A47-E9F11E08D917}" dt="2018-04-04T23:49:12.364" v="108"/>
        <pc:sldMkLst>
          <pc:docMk/>
          <pc:sldMk cId="2729004998" sldId="331"/>
        </pc:sldMkLst>
        <pc:spChg chg="mod">
          <ac:chgData name="" userId="" providerId="" clId="Web-{85927358-EA54-48AA-8A47-E9F11E08D917}" dt="2018-04-04T23:49:12.364" v="108"/>
          <ac:spMkLst>
            <pc:docMk/>
            <pc:sldMk cId="2729004998" sldId="331"/>
            <ac:spMk id="4" creationId="{88A4BD2D-7342-42E9-AAB0-4D69FEFC23AC}"/>
          </ac:spMkLst>
        </pc:spChg>
      </pc:sldChg>
      <pc:sldChg chg="modSp add replId">
        <pc:chgData name="" userId="" providerId="" clId="Web-{85927358-EA54-48AA-8A47-E9F11E08D917}" dt="2018-04-04T23:22:36.492" v="67"/>
        <pc:sldMkLst>
          <pc:docMk/>
          <pc:sldMk cId="3485364619" sldId="354"/>
        </pc:sldMkLst>
        <pc:spChg chg="mod">
          <ac:chgData name="" userId="" providerId="" clId="Web-{85927358-EA54-48AA-8A47-E9F11E08D917}" dt="2018-04-04T23:22:36.492" v="67"/>
          <ac:spMkLst>
            <pc:docMk/>
            <pc:sldMk cId="3485364619" sldId="354"/>
            <ac:spMk id="3" creationId="{00000000-0000-0000-0000-000000000000}"/>
          </ac:spMkLst>
        </pc:spChg>
      </pc:sldChg>
    </pc:docChg>
  </pc:docChgLst>
  <pc:docChgLst>
    <pc:chgData clId="Web-{9F66ED0A-28E9-4935-9800-F4ADD32FE28D}"/>
    <pc:docChg chg="addSld delSld modSld sldOrd">
      <pc:chgData name="" userId="" providerId="" clId="Web-{9F66ED0A-28E9-4935-9800-F4ADD32FE28D}" dt="2018-04-04T04:41:43.995" v="3518"/>
      <pc:docMkLst>
        <pc:docMk/>
      </pc:docMkLst>
      <pc:sldChg chg="modSp">
        <pc:chgData name="" userId="" providerId="" clId="Web-{9F66ED0A-28E9-4935-9800-F4ADD32FE28D}" dt="2018-04-04T04:41:43.995" v="3517"/>
        <pc:sldMkLst>
          <pc:docMk/>
          <pc:sldMk cId="2562167463" sldId="296"/>
        </pc:sldMkLst>
        <pc:spChg chg="mod">
          <ac:chgData name="" userId="" providerId="" clId="Web-{9F66ED0A-28E9-4935-9800-F4ADD32FE28D}" dt="2018-04-04T04:41:43.995" v="3517"/>
          <ac:spMkLst>
            <pc:docMk/>
            <pc:sldMk cId="2562167463" sldId="296"/>
            <ac:spMk id="3" creationId="{00000000-0000-0000-0000-000000000000}"/>
          </ac:spMkLst>
        </pc:spChg>
      </pc:sldChg>
      <pc:sldChg chg="modSp">
        <pc:chgData name="" userId="" providerId="" clId="Web-{9F66ED0A-28E9-4935-9800-F4ADD32FE28D}" dt="2018-04-04T03:36:02.605" v="1725"/>
        <pc:sldMkLst>
          <pc:docMk/>
          <pc:sldMk cId="3469784439" sldId="303"/>
        </pc:sldMkLst>
        <pc:spChg chg="mod">
          <ac:chgData name="" userId="" providerId="" clId="Web-{9F66ED0A-28E9-4935-9800-F4ADD32FE28D}" dt="2018-04-04T03:36:02.605" v="1725"/>
          <ac:spMkLst>
            <pc:docMk/>
            <pc:sldMk cId="3469784439" sldId="303"/>
            <ac:spMk id="3" creationId="{00000000-0000-0000-0000-000000000000}"/>
          </ac:spMkLst>
        </pc:spChg>
      </pc:sldChg>
      <pc:sldChg chg="delSp modSp">
        <pc:chgData name="" userId="" providerId="" clId="Web-{9F66ED0A-28E9-4935-9800-F4ADD32FE28D}" dt="2018-04-04T03:36:23.121" v="1729"/>
        <pc:sldMkLst>
          <pc:docMk/>
          <pc:sldMk cId="4178663050" sldId="304"/>
        </pc:sldMkLst>
        <pc:picChg chg="del">
          <ac:chgData name="" userId="" providerId="" clId="Web-{9F66ED0A-28E9-4935-9800-F4ADD32FE28D}" dt="2018-04-04T03:36:23.121" v="1729"/>
          <ac:picMkLst>
            <pc:docMk/>
            <pc:sldMk cId="4178663050" sldId="304"/>
            <ac:picMk id="3075" creationId="{00000000-0000-0000-0000-000000000000}"/>
          </ac:picMkLst>
        </pc:picChg>
        <pc:picChg chg="mod">
          <ac:chgData name="" userId="" providerId="" clId="Web-{9F66ED0A-28E9-4935-9800-F4ADD32FE28D}" dt="2018-04-04T03:36:21.262" v="1728"/>
          <ac:picMkLst>
            <pc:docMk/>
            <pc:sldMk cId="4178663050" sldId="304"/>
            <ac:picMk id="7170" creationId="{00000000-0000-0000-0000-000000000000}"/>
          </ac:picMkLst>
        </pc:picChg>
      </pc:sldChg>
      <pc:sldChg chg="modSp">
        <pc:chgData name="" userId="" providerId="" clId="Web-{9F66ED0A-28E9-4935-9800-F4ADD32FE28D}" dt="2018-04-04T03:38:35.216" v="1758"/>
        <pc:sldMkLst>
          <pc:docMk/>
          <pc:sldMk cId="3521896320" sldId="307"/>
        </pc:sldMkLst>
        <pc:spChg chg="mod">
          <ac:chgData name="" userId="" providerId="" clId="Web-{9F66ED0A-28E9-4935-9800-F4ADD32FE28D}" dt="2018-04-04T03:38:35.216" v="1758"/>
          <ac:spMkLst>
            <pc:docMk/>
            <pc:sldMk cId="3521896320" sldId="307"/>
            <ac:spMk id="4" creationId="{00000000-0000-0000-0000-000000000000}"/>
          </ac:spMkLst>
        </pc:spChg>
      </pc:sldChg>
      <pc:sldChg chg="del ord">
        <pc:chgData name="" userId="" providerId="" clId="Web-{9F66ED0A-28E9-4935-9800-F4ADD32FE28D}" dt="2018-04-04T02:43:28.370" v="13"/>
        <pc:sldMkLst>
          <pc:docMk/>
          <pc:sldMk cId="3902311191" sldId="313"/>
        </pc:sldMkLst>
      </pc:sldChg>
      <pc:sldChg chg="addSp delSp modSp">
        <pc:chgData name="" userId="" providerId="" clId="Web-{9F66ED0A-28E9-4935-9800-F4ADD32FE28D}" dt="2018-04-04T02:49:35.735" v="51"/>
        <pc:sldMkLst>
          <pc:docMk/>
          <pc:sldMk cId="563486163" sldId="315"/>
        </pc:sldMkLst>
        <pc:picChg chg="add mod">
          <ac:chgData name="" userId="" providerId="" clId="Web-{9F66ED0A-28E9-4935-9800-F4ADD32FE28D}" dt="2018-04-04T02:45:20.761" v="22"/>
          <ac:picMkLst>
            <pc:docMk/>
            <pc:sldMk cId="563486163" sldId="315"/>
            <ac:picMk id="5" creationId="{BFDE1977-02B6-4238-9ECF-6D62A799DC42}"/>
          </ac:picMkLst>
        </pc:picChg>
        <pc:picChg chg="add mod">
          <ac:chgData name="" userId="" providerId="" clId="Web-{9F66ED0A-28E9-4935-9800-F4ADD32FE28D}" dt="2018-04-04T02:45:18.152" v="21"/>
          <ac:picMkLst>
            <pc:docMk/>
            <pc:sldMk cId="563486163" sldId="315"/>
            <ac:picMk id="6" creationId="{FE5863D6-D3D1-4439-AABF-F8C88C815EF0}"/>
          </ac:picMkLst>
        </pc:picChg>
        <pc:picChg chg="add del mod modCrop">
          <ac:chgData name="" userId="" providerId="" clId="Web-{9F66ED0A-28E9-4935-9800-F4ADD32FE28D}" dt="2018-04-04T02:49:21.859" v="47"/>
          <ac:picMkLst>
            <pc:docMk/>
            <pc:sldMk cId="563486163" sldId="315"/>
            <ac:picMk id="8" creationId="{5BF8280C-E841-4744-A376-9F0D727F08F1}"/>
          </ac:picMkLst>
        </pc:picChg>
        <pc:picChg chg="add mod">
          <ac:chgData name="" userId="" providerId="" clId="Web-{9F66ED0A-28E9-4935-9800-F4ADD32FE28D}" dt="2018-04-04T02:49:35.735" v="51"/>
          <ac:picMkLst>
            <pc:docMk/>
            <pc:sldMk cId="563486163" sldId="315"/>
            <ac:picMk id="10" creationId="{544CA3EC-EAEA-491E-8D6C-76B9EEB0B679}"/>
          </ac:picMkLst>
        </pc:picChg>
      </pc:sldChg>
      <pc:sldChg chg="addSp delSp modSp">
        <pc:chgData name="" userId="" providerId="" clId="Web-{9F66ED0A-28E9-4935-9800-F4ADD32FE28D}" dt="2018-04-04T02:42:51.448" v="10"/>
        <pc:sldMkLst>
          <pc:docMk/>
          <pc:sldMk cId="1868327898" sldId="316"/>
        </pc:sldMkLst>
        <pc:spChg chg="mod">
          <ac:chgData name="" userId="" providerId="" clId="Web-{9F66ED0A-28E9-4935-9800-F4ADD32FE28D}" dt="2018-04-04T02:42:51.448" v="10"/>
          <ac:spMkLst>
            <pc:docMk/>
            <pc:sldMk cId="1868327898" sldId="316"/>
            <ac:spMk id="2" creationId="{00000000-0000-0000-0000-000000000000}"/>
          </ac:spMkLst>
        </pc:spChg>
        <pc:spChg chg="del">
          <ac:chgData name="" userId="" providerId="" clId="Web-{9F66ED0A-28E9-4935-9800-F4ADD32FE28D}" dt="2018-04-04T02:41:49.119" v="0"/>
          <ac:spMkLst>
            <pc:docMk/>
            <pc:sldMk cId="1868327898" sldId="316"/>
            <ac:spMk id="3" creationId="{00000000-0000-0000-0000-000000000000}"/>
          </ac:spMkLst>
        </pc:spChg>
        <pc:picChg chg="add mod ord">
          <ac:chgData name="" userId="" providerId="" clId="Web-{9F66ED0A-28E9-4935-9800-F4ADD32FE28D}" dt="2018-04-04T02:42:04.166" v="5"/>
          <ac:picMkLst>
            <pc:docMk/>
            <pc:sldMk cId="1868327898" sldId="316"/>
            <ac:picMk id="4" creationId="{159B4778-3ED7-47F7-A319-26CD3CC5C194}"/>
          </ac:picMkLst>
        </pc:picChg>
      </pc:sldChg>
      <pc:sldChg chg="delSp modSp add ord replId">
        <pc:chgData name="" userId="" providerId="" clId="Web-{9F66ED0A-28E9-4935-9800-F4ADD32FE28D}" dt="2018-04-04T02:46:31.108" v="37"/>
        <pc:sldMkLst>
          <pc:docMk/>
          <pc:sldMk cId="2750110483" sldId="317"/>
        </pc:sldMkLst>
        <pc:spChg chg="mod">
          <ac:chgData name="" userId="" providerId="" clId="Web-{9F66ED0A-28E9-4935-9800-F4ADD32FE28D}" dt="2018-04-04T02:46:15.983" v="31"/>
          <ac:spMkLst>
            <pc:docMk/>
            <pc:sldMk cId="2750110483" sldId="317"/>
            <ac:spMk id="3" creationId="{00000000-0000-0000-0000-000000000000}"/>
          </ac:spMkLst>
        </pc:spChg>
        <pc:picChg chg="del">
          <ac:chgData name="" userId="" providerId="" clId="Web-{9F66ED0A-28E9-4935-9800-F4ADD32FE28D}" dt="2018-04-04T02:46:23.530" v="35"/>
          <ac:picMkLst>
            <pc:docMk/>
            <pc:sldMk cId="2750110483" sldId="317"/>
            <ac:picMk id="2050" creationId="{00000000-0000-0000-0000-000000000000}"/>
          </ac:picMkLst>
        </pc:picChg>
        <pc:picChg chg="mod">
          <ac:chgData name="" userId="" providerId="" clId="Web-{9F66ED0A-28E9-4935-9800-F4ADD32FE28D}" dt="2018-04-04T02:46:26.342" v="36"/>
          <ac:picMkLst>
            <pc:docMk/>
            <pc:sldMk cId="2750110483" sldId="317"/>
            <ac:picMk id="2051" creationId="{00000000-0000-0000-0000-000000000000}"/>
          </ac:picMkLst>
        </pc:picChg>
      </pc:sldChg>
      <pc:sldChg chg="delSp modSp add replId">
        <pc:chgData name="" userId="" providerId="" clId="Web-{9F66ED0A-28E9-4935-9800-F4ADD32FE28D}" dt="2018-04-04T02:53:22.550" v="178"/>
        <pc:sldMkLst>
          <pc:docMk/>
          <pc:sldMk cId="890440396" sldId="318"/>
        </pc:sldMkLst>
        <pc:spChg chg="mod">
          <ac:chgData name="" userId="" providerId="" clId="Web-{9F66ED0A-28E9-4935-9800-F4ADD32FE28D}" dt="2018-04-04T02:53:22.550" v="178"/>
          <ac:spMkLst>
            <pc:docMk/>
            <pc:sldMk cId="890440396" sldId="318"/>
            <ac:spMk id="3" creationId="{00000000-0000-0000-0000-000000000000}"/>
          </ac:spMkLst>
        </pc:spChg>
        <pc:picChg chg="del">
          <ac:chgData name="" userId="" providerId="" clId="Web-{9F66ED0A-28E9-4935-9800-F4ADD32FE28D}" dt="2018-04-04T02:46:43.936" v="41"/>
          <ac:picMkLst>
            <pc:docMk/>
            <pc:sldMk cId="890440396" sldId="318"/>
            <ac:picMk id="5" creationId="{BFDE1977-02B6-4238-9ECF-6D62A799DC42}"/>
          </ac:picMkLst>
        </pc:picChg>
        <pc:picChg chg="del">
          <ac:chgData name="" userId="" providerId="" clId="Web-{9F66ED0A-28E9-4935-9800-F4ADD32FE28D}" dt="2018-04-04T02:46:41.983" v="39"/>
          <ac:picMkLst>
            <pc:docMk/>
            <pc:sldMk cId="890440396" sldId="318"/>
            <ac:picMk id="6" creationId="{FE5863D6-D3D1-4439-AABF-F8C88C815EF0}"/>
          </ac:picMkLst>
        </pc:picChg>
        <pc:picChg chg="del">
          <ac:chgData name="" userId="" providerId="" clId="Web-{9F66ED0A-28E9-4935-9800-F4ADD32FE28D}" dt="2018-04-04T02:46:42.952" v="40"/>
          <ac:picMkLst>
            <pc:docMk/>
            <pc:sldMk cId="890440396" sldId="318"/>
            <ac:picMk id="8" creationId="{5BF8280C-E841-4744-A376-9F0D727F08F1}"/>
          </ac:picMkLst>
        </pc:picChg>
      </pc:sldChg>
      <pc:sldChg chg="modSp add replId">
        <pc:chgData name="" userId="" providerId="" clId="Web-{9F66ED0A-28E9-4935-9800-F4ADD32FE28D}" dt="2018-04-04T02:56:13.285" v="327"/>
        <pc:sldMkLst>
          <pc:docMk/>
          <pc:sldMk cId="1261964749" sldId="319"/>
        </pc:sldMkLst>
        <pc:spChg chg="mod">
          <ac:chgData name="" userId="" providerId="" clId="Web-{9F66ED0A-28E9-4935-9800-F4ADD32FE28D}" dt="2018-04-04T02:56:13.285" v="327"/>
          <ac:spMkLst>
            <pc:docMk/>
            <pc:sldMk cId="1261964749" sldId="319"/>
            <ac:spMk id="3" creationId="{00000000-0000-0000-0000-000000000000}"/>
          </ac:spMkLst>
        </pc:spChg>
      </pc:sldChg>
      <pc:sldChg chg="modSp add replId">
        <pc:chgData name="" userId="" providerId="" clId="Web-{9F66ED0A-28E9-4935-9800-F4ADD32FE28D}" dt="2018-04-04T03:26:06.158" v="1617"/>
        <pc:sldMkLst>
          <pc:docMk/>
          <pc:sldMk cId="707745861" sldId="320"/>
        </pc:sldMkLst>
        <pc:spChg chg="mod">
          <ac:chgData name="" userId="" providerId="" clId="Web-{9F66ED0A-28E9-4935-9800-F4ADD32FE28D}" dt="2018-04-04T03:26:06.158" v="1617"/>
          <ac:spMkLst>
            <pc:docMk/>
            <pc:sldMk cId="707745861" sldId="320"/>
            <ac:spMk id="3" creationId="{00000000-0000-0000-0000-000000000000}"/>
          </ac:spMkLst>
        </pc:spChg>
      </pc:sldChg>
      <pc:sldChg chg="modSp add replId">
        <pc:chgData name="" userId="" providerId="" clId="Web-{9F66ED0A-28E9-4935-9800-F4ADD32FE28D}" dt="2018-04-04T03:26:41.970" v="1620"/>
        <pc:sldMkLst>
          <pc:docMk/>
          <pc:sldMk cId="3941651632" sldId="321"/>
        </pc:sldMkLst>
        <pc:spChg chg="mod">
          <ac:chgData name="" userId="" providerId="" clId="Web-{9F66ED0A-28E9-4935-9800-F4ADD32FE28D}" dt="2018-04-04T03:26:41.970" v="1620"/>
          <ac:spMkLst>
            <pc:docMk/>
            <pc:sldMk cId="3941651632" sldId="321"/>
            <ac:spMk id="3" creationId="{00000000-0000-0000-0000-000000000000}"/>
          </ac:spMkLst>
        </pc:spChg>
      </pc:sldChg>
      <pc:sldChg chg="addSp modSp add replId">
        <pc:chgData name="" userId="" providerId="" clId="Web-{9F66ED0A-28E9-4935-9800-F4ADD32FE28D}" dt="2018-04-04T03:05:46.945" v="648"/>
        <pc:sldMkLst>
          <pc:docMk/>
          <pc:sldMk cId="387051240" sldId="322"/>
        </pc:sldMkLst>
        <pc:spChg chg="mod">
          <ac:chgData name="" userId="" providerId="" clId="Web-{9F66ED0A-28E9-4935-9800-F4ADD32FE28D}" dt="2018-04-04T03:05:26.601" v="642"/>
          <ac:spMkLst>
            <pc:docMk/>
            <pc:sldMk cId="387051240" sldId="322"/>
            <ac:spMk id="3" creationId="{00000000-0000-0000-0000-000000000000}"/>
          </ac:spMkLst>
        </pc:spChg>
        <pc:picChg chg="add mod">
          <ac:chgData name="" userId="" providerId="" clId="Web-{9F66ED0A-28E9-4935-9800-F4ADD32FE28D}" dt="2018-04-04T03:05:46.945" v="648"/>
          <ac:picMkLst>
            <pc:docMk/>
            <pc:sldMk cId="387051240" sldId="322"/>
            <ac:picMk id="4" creationId="{F824787B-D0CF-4824-845E-F48DF740C5D9}"/>
          </ac:picMkLst>
        </pc:picChg>
      </pc:sldChg>
      <pc:sldChg chg="modSp add ord replId">
        <pc:chgData name="" userId="" providerId="" clId="Web-{9F66ED0A-28E9-4935-9800-F4ADD32FE28D}" dt="2018-04-04T03:27:54.381" v="1645"/>
        <pc:sldMkLst>
          <pc:docMk/>
          <pc:sldMk cId="1273923270" sldId="323"/>
        </pc:sldMkLst>
        <pc:spChg chg="mod">
          <ac:chgData name="" userId="" providerId="" clId="Web-{9F66ED0A-28E9-4935-9800-F4ADD32FE28D}" dt="2018-04-04T03:27:54.381" v="1645"/>
          <ac:spMkLst>
            <pc:docMk/>
            <pc:sldMk cId="1273923270" sldId="323"/>
            <ac:spMk id="3" creationId="{00000000-0000-0000-0000-000000000000}"/>
          </ac:spMkLst>
        </pc:spChg>
      </pc:sldChg>
      <pc:sldChg chg="modSp add replId">
        <pc:chgData name="" userId="" providerId="" clId="Web-{9F66ED0A-28E9-4935-9800-F4ADD32FE28D}" dt="2018-04-04T03:28:39.053" v="1652"/>
        <pc:sldMkLst>
          <pc:docMk/>
          <pc:sldMk cId="2034273895" sldId="324"/>
        </pc:sldMkLst>
        <pc:spChg chg="mod">
          <ac:chgData name="" userId="" providerId="" clId="Web-{9F66ED0A-28E9-4935-9800-F4ADD32FE28D}" dt="2018-04-04T03:28:39.053" v="1652"/>
          <ac:spMkLst>
            <pc:docMk/>
            <pc:sldMk cId="2034273895" sldId="324"/>
            <ac:spMk id="3" creationId="{00000000-0000-0000-0000-000000000000}"/>
          </ac:spMkLst>
        </pc:spChg>
      </pc:sldChg>
      <pc:sldChg chg="modSp add replId">
        <pc:chgData name="" userId="" providerId="" clId="Web-{9F66ED0A-28E9-4935-9800-F4ADD32FE28D}" dt="2018-04-04T03:29:21.241" v="1695"/>
        <pc:sldMkLst>
          <pc:docMk/>
          <pc:sldMk cId="1376090000" sldId="325"/>
        </pc:sldMkLst>
        <pc:spChg chg="mod">
          <ac:chgData name="" userId="" providerId="" clId="Web-{9F66ED0A-28E9-4935-9800-F4ADD32FE28D}" dt="2018-04-04T03:29:21.241" v="1695"/>
          <ac:spMkLst>
            <pc:docMk/>
            <pc:sldMk cId="1376090000" sldId="325"/>
            <ac:spMk id="3" creationId="{00000000-0000-0000-0000-000000000000}"/>
          </ac:spMkLst>
        </pc:spChg>
      </pc:sldChg>
      <pc:sldChg chg="modSp add replId">
        <pc:chgData name="" userId="" providerId="" clId="Web-{9F66ED0A-28E9-4935-9800-F4ADD32FE28D}" dt="2018-04-04T03:34:09.323" v="1721"/>
        <pc:sldMkLst>
          <pc:docMk/>
          <pc:sldMk cId="2436363108" sldId="326"/>
        </pc:sldMkLst>
        <pc:spChg chg="mod">
          <ac:chgData name="" userId="" providerId="" clId="Web-{9F66ED0A-28E9-4935-9800-F4ADD32FE28D}" dt="2018-04-04T03:34:09.323" v="1721"/>
          <ac:spMkLst>
            <pc:docMk/>
            <pc:sldMk cId="2436363108" sldId="326"/>
            <ac:spMk id="3" creationId="{00000000-0000-0000-0000-000000000000}"/>
          </ac:spMkLst>
        </pc:spChg>
      </pc:sldChg>
      <pc:sldChg chg="modSp add replId">
        <pc:chgData name="" userId="" providerId="" clId="Web-{9F66ED0A-28E9-4935-9800-F4ADD32FE28D}" dt="2018-04-04T03:25:31.501" v="1615"/>
        <pc:sldMkLst>
          <pc:docMk/>
          <pc:sldMk cId="2281011927" sldId="327"/>
        </pc:sldMkLst>
        <pc:spChg chg="mod">
          <ac:chgData name="" userId="" providerId="" clId="Web-{9F66ED0A-28E9-4935-9800-F4ADD32FE28D}" dt="2018-04-04T03:25:31.501" v="1615"/>
          <ac:spMkLst>
            <pc:docMk/>
            <pc:sldMk cId="2281011927" sldId="327"/>
            <ac:spMk id="3" creationId="{00000000-0000-0000-0000-000000000000}"/>
          </ac:spMkLst>
        </pc:spChg>
      </pc:sldChg>
      <pc:sldChg chg="addSp delSp modSp add replId">
        <pc:chgData name="" userId="" providerId="" clId="Web-{9F66ED0A-28E9-4935-9800-F4ADD32FE28D}" dt="2018-04-04T03:43:54.897" v="1769"/>
        <pc:sldMkLst>
          <pc:docMk/>
          <pc:sldMk cId="2032629170" sldId="328"/>
        </pc:sldMkLst>
        <pc:spChg chg="mod">
          <ac:chgData name="" userId="" providerId="" clId="Web-{9F66ED0A-28E9-4935-9800-F4ADD32FE28D}" dt="2018-04-04T03:43:04.173" v="1761"/>
          <ac:spMkLst>
            <pc:docMk/>
            <pc:sldMk cId="2032629170" sldId="328"/>
            <ac:spMk id="2" creationId="{00000000-0000-0000-0000-000000000000}"/>
          </ac:spMkLst>
        </pc:spChg>
        <pc:spChg chg="del">
          <ac:chgData name="" userId="" providerId="" clId="Web-{9F66ED0A-28E9-4935-9800-F4ADD32FE28D}" dt="2018-04-04T03:43:08.673" v="1765"/>
          <ac:spMkLst>
            <pc:docMk/>
            <pc:sldMk cId="2032629170" sldId="328"/>
            <ac:spMk id="4" creationId="{00000000-0000-0000-0000-000000000000}"/>
          </ac:spMkLst>
        </pc:spChg>
        <pc:spChg chg="add del mod">
          <ac:chgData name="" userId="" providerId="" clId="Web-{9F66ED0A-28E9-4935-9800-F4ADD32FE28D}" dt="2018-04-04T03:43:39.630" v="1766"/>
          <ac:spMkLst>
            <pc:docMk/>
            <pc:sldMk cId="2032629170" sldId="328"/>
            <ac:spMk id="5" creationId="{1B54EDBE-A826-4CD1-B72E-BA4491F77354}"/>
          </ac:spMkLst>
        </pc:spChg>
        <pc:picChg chg="add mod ord">
          <ac:chgData name="" userId="" providerId="" clId="Web-{9F66ED0A-28E9-4935-9800-F4ADD32FE28D}" dt="2018-04-04T03:43:54.897" v="1769"/>
          <ac:picMkLst>
            <pc:docMk/>
            <pc:sldMk cId="2032629170" sldId="328"/>
            <ac:picMk id="6" creationId="{427CF383-750E-4CAB-8706-1929F3452B1E}"/>
          </ac:picMkLst>
        </pc:picChg>
        <pc:picChg chg="del">
          <ac:chgData name="" userId="" providerId="" clId="Web-{9F66ED0A-28E9-4935-9800-F4ADD32FE28D}" dt="2018-04-04T03:43:06.032" v="1764"/>
          <ac:picMkLst>
            <pc:docMk/>
            <pc:sldMk cId="2032629170" sldId="328"/>
            <ac:picMk id="3075" creationId="{00000000-0000-0000-0000-000000000000}"/>
          </ac:picMkLst>
        </pc:picChg>
      </pc:sldChg>
      <pc:sldChg chg="addSp delSp modSp add replId">
        <pc:chgData name="" userId="" providerId="" clId="Web-{9F66ED0A-28E9-4935-9800-F4ADD32FE28D}" dt="2018-04-04T03:49:34.929" v="1948"/>
        <pc:sldMkLst>
          <pc:docMk/>
          <pc:sldMk cId="3354486304" sldId="329"/>
        </pc:sldMkLst>
        <pc:spChg chg="add mod">
          <ac:chgData name="" userId="" providerId="" clId="Web-{9F66ED0A-28E9-4935-9800-F4ADD32FE28D}" dt="2018-04-04T03:49:02.882" v="1940"/>
          <ac:spMkLst>
            <pc:docMk/>
            <pc:sldMk cId="3354486304" sldId="329"/>
            <ac:spMk id="4" creationId="{88A4BD2D-7342-42E9-AAB0-4D69FEFC23AC}"/>
          </ac:spMkLst>
        </pc:spChg>
        <pc:picChg chg="add mod">
          <ac:chgData name="" userId="" providerId="" clId="Web-{9F66ED0A-28E9-4935-9800-F4ADD32FE28D}" dt="2018-04-04T03:49:11.898" v="1945"/>
          <ac:picMkLst>
            <pc:docMk/>
            <pc:sldMk cId="3354486304" sldId="329"/>
            <ac:picMk id="5" creationId="{7E2CC524-F740-431E-BF2D-EBCA42EC7F76}"/>
          </ac:picMkLst>
        </pc:picChg>
        <pc:picChg chg="del">
          <ac:chgData name="" userId="" providerId="" clId="Web-{9F66ED0A-28E9-4935-9800-F4ADD32FE28D}" dt="2018-04-04T03:44:01.288" v="1771"/>
          <ac:picMkLst>
            <pc:docMk/>
            <pc:sldMk cId="3354486304" sldId="329"/>
            <ac:picMk id="6" creationId="{427CF383-750E-4CAB-8706-1929F3452B1E}"/>
          </ac:picMkLst>
        </pc:picChg>
        <pc:picChg chg="add mod">
          <ac:chgData name="" userId="" providerId="" clId="Web-{9F66ED0A-28E9-4935-9800-F4ADD32FE28D}" dt="2018-04-04T03:49:34.929" v="1948"/>
          <ac:picMkLst>
            <pc:docMk/>
            <pc:sldMk cId="3354486304" sldId="329"/>
            <ac:picMk id="8" creationId="{D8C45788-55AD-4D6E-8083-E53EF76CDA7B}"/>
          </ac:picMkLst>
        </pc:picChg>
      </pc:sldChg>
      <pc:sldChg chg="addSp delSp modSp add replId">
        <pc:chgData name="" userId="" providerId="" clId="Web-{9F66ED0A-28E9-4935-9800-F4ADD32FE28D}" dt="2018-04-04T03:51:49.508" v="2029"/>
        <pc:sldMkLst>
          <pc:docMk/>
          <pc:sldMk cId="2383801640" sldId="330"/>
        </pc:sldMkLst>
        <pc:spChg chg="mod">
          <ac:chgData name="" userId="" providerId="" clId="Web-{9F66ED0A-28E9-4935-9800-F4ADD32FE28D}" dt="2018-04-04T03:51:43.836" v="2024"/>
          <ac:spMkLst>
            <pc:docMk/>
            <pc:sldMk cId="2383801640" sldId="330"/>
            <ac:spMk id="4" creationId="{88A4BD2D-7342-42E9-AAB0-4D69FEFC23AC}"/>
          </ac:spMkLst>
        </pc:spChg>
        <pc:picChg chg="add mod">
          <ac:chgData name="" userId="" providerId="" clId="Web-{9F66ED0A-28E9-4935-9800-F4ADD32FE28D}" dt="2018-04-04T03:51:49.508" v="2029"/>
          <ac:picMkLst>
            <pc:docMk/>
            <pc:sldMk cId="2383801640" sldId="330"/>
            <ac:picMk id="3" creationId="{7DA79A2A-2929-4C23-887C-B5D6430FAD7E}"/>
          </ac:picMkLst>
        </pc:picChg>
        <pc:picChg chg="del">
          <ac:chgData name="" userId="" providerId="" clId="Web-{9F66ED0A-28E9-4935-9800-F4ADD32FE28D}" dt="2018-04-04T03:49:51.180" v="1951"/>
          <ac:picMkLst>
            <pc:docMk/>
            <pc:sldMk cId="2383801640" sldId="330"/>
            <ac:picMk id="5" creationId="{7E2CC524-F740-431E-BF2D-EBCA42EC7F76}"/>
          </ac:picMkLst>
        </pc:picChg>
        <pc:picChg chg="del">
          <ac:chgData name="" userId="" providerId="" clId="Web-{9F66ED0A-28E9-4935-9800-F4ADD32FE28D}" dt="2018-04-04T03:49:49.945" v="1950"/>
          <ac:picMkLst>
            <pc:docMk/>
            <pc:sldMk cId="2383801640" sldId="330"/>
            <ac:picMk id="8" creationId="{D8C45788-55AD-4D6E-8083-E53EF76CDA7B}"/>
          </ac:picMkLst>
        </pc:picChg>
      </pc:sldChg>
      <pc:sldChg chg="delSp modSp add replId">
        <pc:chgData name="" userId="" providerId="" clId="Web-{9F66ED0A-28E9-4935-9800-F4ADD32FE28D}" dt="2018-04-04T03:57:42.491" v="2259"/>
        <pc:sldMkLst>
          <pc:docMk/>
          <pc:sldMk cId="2729004998" sldId="331"/>
        </pc:sldMkLst>
        <pc:spChg chg="mod">
          <ac:chgData name="" userId="" providerId="" clId="Web-{9F66ED0A-28E9-4935-9800-F4ADD32FE28D}" dt="2018-04-04T03:57:42.491" v="2259"/>
          <ac:spMkLst>
            <pc:docMk/>
            <pc:sldMk cId="2729004998" sldId="331"/>
            <ac:spMk id="4" creationId="{88A4BD2D-7342-42E9-AAB0-4D69FEFC23AC}"/>
          </ac:spMkLst>
        </pc:spChg>
        <pc:picChg chg="del">
          <ac:chgData name="" userId="" providerId="" clId="Web-{9F66ED0A-28E9-4935-9800-F4ADD32FE28D}" dt="2018-04-04T03:51:57.243" v="2031"/>
          <ac:picMkLst>
            <pc:docMk/>
            <pc:sldMk cId="2729004998" sldId="331"/>
            <ac:picMk id="3" creationId="{7DA79A2A-2929-4C23-887C-B5D6430FAD7E}"/>
          </ac:picMkLst>
        </pc:picChg>
      </pc:sldChg>
      <pc:sldChg chg="addSp modSp add del replId">
        <pc:chgData name="" userId="" providerId="" clId="Web-{9F66ED0A-28E9-4935-9800-F4ADD32FE28D}" dt="2018-04-04T03:55:05.877" v="2064"/>
        <pc:sldMkLst>
          <pc:docMk/>
          <pc:sldMk cId="1430764007" sldId="332"/>
        </pc:sldMkLst>
        <pc:picChg chg="add mod">
          <ac:chgData name="" userId="" providerId="" clId="Web-{9F66ED0A-28E9-4935-9800-F4ADD32FE28D}" dt="2018-04-04T03:54:51.455" v="2062"/>
          <ac:picMkLst>
            <pc:docMk/>
            <pc:sldMk cId="1430764007" sldId="332"/>
            <ac:picMk id="3" creationId="{DAD4E838-255C-4F56-B0C1-926E247F20E8}"/>
          </ac:picMkLst>
        </pc:picChg>
      </pc:sldChg>
      <pc:sldChg chg="add del">
        <pc:chgData name="" userId="" providerId="" clId="Web-{9F66ED0A-28E9-4935-9800-F4ADD32FE28D}" dt="2018-04-04T04:03:21.899" v="2522"/>
        <pc:sldMkLst>
          <pc:docMk/>
          <pc:sldMk cId="2532660118" sldId="333"/>
        </pc:sldMkLst>
      </pc:sldChg>
      <pc:sldChg chg="addSp modSp add replId">
        <pc:chgData name="" userId="" providerId="" clId="Web-{9F66ED0A-28E9-4935-9800-F4ADD32FE28D}" dt="2018-04-04T04:06:11.599" v="2699"/>
        <pc:sldMkLst>
          <pc:docMk/>
          <pc:sldMk cId="1463289892" sldId="334"/>
        </pc:sldMkLst>
        <pc:spChg chg="mod">
          <ac:chgData name="" userId="" providerId="" clId="Web-{9F66ED0A-28E9-4935-9800-F4ADD32FE28D}" dt="2018-04-04T04:06:08.177" v="2697"/>
          <ac:spMkLst>
            <pc:docMk/>
            <pc:sldMk cId="1463289892" sldId="334"/>
            <ac:spMk id="4" creationId="{88A4BD2D-7342-42E9-AAB0-4D69FEFC23AC}"/>
          </ac:spMkLst>
        </pc:spChg>
        <pc:picChg chg="add mod">
          <ac:chgData name="" userId="" providerId="" clId="Web-{9F66ED0A-28E9-4935-9800-F4ADD32FE28D}" dt="2018-04-04T04:06:11.599" v="2699"/>
          <ac:picMkLst>
            <pc:docMk/>
            <pc:sldMk cId="1463289892" sldId="334"/>
            <ac:picMk id="3" creationId="{2B81382A-CAD0-4597-B5CB-A4BD7CAC291B}"/>
          </ac:picMkLst>
        </pc:picChg>
      </pc:sldChg>
      <pc:sldChg chg="delSp modSp add replId">
        <pc:chgData name="" userId="" providerId="" clId="Web-{9F66ED0A-28E9-4935-9800-F4ADD32FE28D}" dt="2018-04-04T04:05:52.349" v="2661"/>
        <pc:sldMkLst>
          <pc:docMk/>
          <pc:sldMk cId="3868422145" sldId="335"/>
        </pc:sldMkLst>
        <pc:spChg chg="mod">
          <ac:chgData name="" userId="" providerId="" clId="Web-{9F66ED0A-28E9-4935-9800-F4ADD32FE28D}" dt="2018-04-04T04:05:52.349" v="2661"/>
          <ac:spMkLst>
            <pc:docMk/>
            <pc:sldMk cId="3868422145" sldId="335"/>
            <ac:spMk id="4" creationId="{88A4BD2D-7342-42E9-AAB0-4D69FEFC23AC}"/>
          </ac:spMkLst>
        </pc:spChg>
        <pc:picChg chg="del">
          <ac:chgData name="" userId="" providerId="" clId="Web-{9F66ED0A-28E9-4935-9800-F4ADD32FE28D}" dt="2018-04-04T04:03:26.853" v="2524"/>
          <ac:picMkLst>
            <pc:docMk/>
            <pc:sldMk cId="3868422145" sldId="335"/>
            <ac:picMk id="3" creationId="{2B81382A-CAD0-4597-B5CB-A4BD7CAC291B}"/>
          </ac:picMkLst>
        </pc:picChg>
      </pc:sldChg>
      <pc:sldChg chg="modSp add replId">
        <pc:chgData name="" userId="" providerId="" clId="Web-{9F66ED0A-28E9-4935-9800-F4ADD32FE28D}" dt="2018-04-04T04:22:57.013" v="3308"/>
        <pc:sldMkLst>
          <pc:docMk/>
          <pc:sldMk cId="62368658" sldId="336"/>
        </pc:sldMkLst>
        <pc:spChg chg="mod">
          <ac:chgData name="" userId="" providerId="" clId="Web-{9F66ED0A-28E9-4935-9800-F4ADD32FE28D}" dt="2018-04-04T04:22:57.013" v="3308"/>
          <ac:spMkLst>
            <pc:docMk/>
            <pc:sldMk cId="62368658" sldId="336"/>
            <ac:spMk id="4" creationId="{88A4BD2D-7342-42E9-AAB0-4D69FEFC23AC}"/>
          </ac:spMkLst>
        </pc:spChg>
      </pc:sldChg>
      <pc:sldChg chg="modSp add replId modNotes">
        <pc:chgData name="" userId="" providerId="" clId="Web-{9F66ED0A-28E9-4935-9800-F4ADD32FE28D}" dt="2018-04-04T04:25:59.515" v="3490"/>
        <pc:sldMkLst>
          <pc:docMk/>
          <pc:sldMk cId="707806206" sldId="337"/>
        </pc:sldMkLst>
        <pc:spChg chg="mod">
          <ac:chgData name="" userId="" providerId="" clId="Web-{9F66ED0A-28E9-4935-9800-F4ADD32FE28D}" dt="2018-04-04T04:25:21.562" v="3460"/>
          <ac:spMkLst>
            <pc:docMk/>
            <pc:sldMk cId="707806206" sldId="337"/>
            <ac:spMk id="4" creationId="{88A4BD2D-7342-42E9-AAB0-4D69FEFC23AC}"/>
          </ac:spMkLst>
        </pc:spChg>
      </pc:sldChg>
      <pc:sldChg chg="modSp add replId">
        <pc:chgData name="" userId="" providerId="" clId="Web-{9F66ED0A-28E9-4935-9800-F4ADD32FE28D}" dt="2018-04-04T04:21:08.429" v="3280"/>
        <pc:sldMkLst>
          <pc:docMk/>
          <pc:sldMk cId="3407043534" sldId="338"/>
        </pc:sldMkLst>
        <pc:spChg chg="mod">
          <ac:chgData name="" userId="" providerId="" clId="Web-{9F66ED0A-28E9-4935-9800-F4ADD32FE28D}" dt="2018-04-04T04:21:08.429" v="3280"/>
          <ac:spMkLst>
            <pc:docMk/>
            <pc:sldMk cId="3407043534" sldId="338"/>
            <ac:spMk id="4" creationId="{88A4BD2D-7342-42E9-AAB0-4D69FEFC23AC}"/>
          </ac:spMkLst>
        </pc:spChg>
      </pc:sldChg>
    </pc:docChg>
  </pc:docChgLst>
  <pc:docChgLst>
    <pc:chgData clId="Web-{9BF24E98-64E6-4018-932C-707597F796F9}"/>
    <pc:docChg chg="addSld modSld">
      <pc:chgData name="" userId="" providerId="" clId="Web-{9BF24E98-64E6-4018-932C-707597F796F9}" dt="2018-04-04T09:25:24.599" v="17"/>
      <pc:docMkLst>
        <pc:docMk/>
      </pc:docMkLst>
      <pc:sldChg chg="addSp modSp add replId">
        <pc:chgData name="" userId="" providerId="" clId="Web-{9BF24E98-64E6-4018-932C-707597F796F9}" dt="2018-04-04T09:22:19.938" v="13"/>
        <pc:sldMkLst>
          <pc:docMk/>
          <pc:sldMk cId="3566738148" sldId="339"/>
        </pc:sldMkLst>
        <pc:spChg chg="mod">
          <ac:chgData name="" userId="" providerId="" clId="Web-{9BF24E98-64E6-4018-932C-707597F796F9}" dt="2018-04-04T09:21:24.717" v="1"/>
          <ac:spMkLst>
            <pc:docMk/>
            <pc:sldMk cId="3566738148" sldId="339"/>
            <ac:spMk id="2" creationId="{00000000-0000-0000-0000-000000000000}"/>
          </ac:spMkLst>
        </pc:spChg>
        <pc:spChg chg="mod">
          <ac:chgData name="" userId="" providerId="" clId="Web-{9BF24E98-64E6-4018-932C-707597F796F9}" dt="2018-04-04T09:21:30.045" v="4"/>
          <ac:spMkLst>
            <pc:docMk/>
            <pc:sldMk cId="3566738148" sldId="339"/>
            <ac:spMk id="4" creationId="{88A4BD2D-7342-42E9-AAB0-4D69FEFC23AC}"/>
          </ac:spMkLst>
        </pc:spChg>
        <pc:picChg chg="add mod">
          <ac:chgData name="" userId="" providerId="" clId="Web-{9BF24E98-64E6-4018-932C-707597F796F9}" dt="2018-04-04T09:22:19.938" v="13"/>
          <ac:picMkLst>
            <pc:docMk/>
            <pc:sldMk cId="3566738148" sldId="339"/>
            <ac:picMk id="3" creationId="{556A17A1-C6E0-40F5-84EF-255FBFD5D2E2}"/>
          </ac:picMkLst>
        </pc:picChg>
      </pc:sldChg>
      <pc:sldChg chg="delSp modSp add replId">
        <pc:chgData name="" userId="" providerId="" clId="Web-{9BF24E98-64E6-4018-932C-707597F796F9}" dt="2018-04-04T09:25:24.599" v="16"/>
        <pc:sldMkLst>
          <pc:docMk/>
          <pc:sldMk cId="2397828998" sldId="340"/>
        </pc:sldMkLst>
        <pc:spChg chg="mod">
          <ac:chgData name="" userId="" providerId="" clId="Web-{9BF24E98-64E6-4018-932C-707597F796F9}" dt="2018-04-04T09:25:24.599" v="16"/>
          <ac:spMkLst>
            <pc:docMk/>
            <pc:sldMk cId="2397828998" sldId="340"/>
            <ac:spMk id="4" creationId="{88A4BD2D-7342-42E9-AAB0-4D69FEFC23AC}"/>
          </ac:spMkLst>
        </pc:spChg>
        <pc:picChg chg="del">
          <ac:chgData name="" userId="" providerId="" clId="Web-{9BF24E98-64E6-4018-932C-707597F796F9}" dt="2018-04-04T09:25:21.036" v="15"/>
          <ac:picMkLst>
            <pc:docMk/>
            <pc:sldMk cId="2397828998" sldId="340"/>
            <ac:picMk id="3" creationId="{556A17A1-C6E0-40F5-84EF-255FBFD5D2E2}"/>
          </ac:picMkLst>
        </pc:picChg>
      </pc:sldChg>
    </pc:docChg>
  </pc:docChgLst>
  <pc:docChgLst>
    <pc:chgData clId="Web-{4A35FDAF-9E76-4122-8412-081F7D167FDF}"/>
    <pc:docChg chg="addSld delSld modSld">
      <pc:chgData name="" userId="" providerId="" clId="Web-{4A35FDAF-9E76-4122-8412-081F7D167FDF}" dt="2018-04-04T12:06:23.763" v="624"/>
      <pc:docMkLst>
        <pc:docMk/>
      </pc:docMkLst>
      <pc:sldChg chg="modSp">
        <pc:chgData name="" userId="" providerId="" clId="Web-{4A35FDAF-9E76-4122-8412-081F7D167FDF}" dt="2018-04-04T12:02:54.234" v="494"/>
        <pc:sldMkLst>
          <pc:docMk/>
          <pc:sldMk cId="221766792" sldId="345"/>
        </pc:sldMkLst>
        <pc:spChg chg="mod">
          <ac:chgData name="" userId="" providerId="" clId="Web-{4A35FDAF-9E76-4122-8412-081F7D167FDF}" dt="2018-04-04T12:02:54.234" v="494"/>
          <ac:spMkLst>
            <pc:docMk/>
            <pc:sldMk cId="221766792" sldId="345"/>
            <ac:spMk id="4" creationId="{88A4BD2D-7342-42E9-AAB0-4D69FEFC23AC}"/>
          </ac:spMkLst>
        </pc:spChg>
      </pc:sldChg>
      <pc:sldChg chg="modSp">
        <pc:chgData name="" userId="" providerId="" clId="Web-{4A35FDAF-9E76-4122-8412-081F7D167FDF}" dt="2018-04-04T11:40:45.547" v="32"/>
        <pc:sldMkLst>
          <pc:docMk/>
          <pc:sldMk cId="745996780" sldId="347"/>
        </pc:sldMkLst>
        <pc:spChg chg="mod">
          <ac:chgData name="" userId="" providerId="" clId="Web-{4A35FDAF-9E76-4122-8412-081F7D167FDF}" dt="2018-04-04T11:40:45.547" v="32"/>
          <ac:spMkLst>
            <pc:docMk/>
            <pc:sldMk cId="745996780" sldId="347"/>
            <ac:spMk id="4" creationId="{88A4BD2D-7342-42E9-AAB0-4D69FEFC23AC}"/>
          </ac:spMkLst>
        </pc:spChg>
      </pc:sldChg>
      <pc:sldChg chg="modSp">
        <pc:chgData name="" userId="" providerId="" clId="Web-{4A35FDAF-9E76-4122-8412-081F7D167FDF}" dt="2018-04-04T11:40:11.076" v="18"/>
        <pc:sldMkLst>
          <pc:docMk/>
          <pc:sldMk cId="4227297651" sldId="348"/>
        </pc:sldMkLst>
        <pc:spChg chg="mod">
          <ac:chgData name="" userId="" providerId="" clId="Web-{4A35FDAF-9E76-4122-8412-081F7D167FDF}" dt="2018-04-04T11:40:11.076" v="18"/>
          <ac:spMkLst>
            <pc:docMk/>
            <pc:sldMk cId="4227297651" sldId="348"/>
            <ac:spMk id="4" creationId="{88A4BD2D-7342-42E9-AAB0-4D69FEFC23AC}"/>
          </ac:spMkLst>
        </pc:spChg>
      </pc:sldChg>
      <pc:sldChg chg="addSp delSp modSp add replId">
        <pc:chgData name="" userId="" providerId="" clId="Web-{4A35FDAF-9E76-4122-8412-081F7D167FDF}" dt="2018-04-04T11:44:33.370" v="113"/>
        <pc:sldMkLst>
          <pc:docMk/>
          <pc:sldMk cId="4200135512" sldId="349"/>
        </pc:sldMkLst>
        <pc:spChg chg="mod">
          <ac:chgData name="" userId="" providerId="" clId="Web-{4A35FDAF-9E76-4122-8412-081F7D167FDF}" dt="2018-04-04T11:44:33.370" v="113"/>
          <ac:spMkLst>
            <pc:docMk/>
            <pc:sldMk cId="4200135512" sldId="349"/>
            <ac:spMk id="4" creationId="{88A4BD2D-7342-42E9-AAB0-4D69FEFC23AC}"/>
          </ac:spMkLst>
        </pc:spChg>
        <pc:picChg chg="del">
          <ac:chgData name="" userId="" providerId="" clId="Web-{4A35FDAF-9E76-4122-8412-081F7D167FDF}" dt="2018-04-04T11:43:15.443" v="98"/>
          <ac:picMkLst>
            <pc:docMk/>
            <pc:sldMk cId="4200135512" sldId="349"/>
            <ac:picMk id="3" creationId="{3A020AAD-084C-484E-8AC7-37A90D893D97}"/>
          </ac:picMkLst>
        </pc:picChg>
        <pc:picChg chg="add mod modCrop">
          <ac:chgData name="" userId="" providerId="" clId="Web-{4A35FDAF-9E76-4122-8412-081F7D167FDF}" dt="2018-04-04T11:44:10.367" v="106"/>
          <ac:picMkLst>
            <pc:docMk/>
            <pc:sldMk cId="4200135512" sldId="349"/>
            <ac:picMk id="5" creationId="{797F6884-B844-4273-90D1-8D55566DD9D4}"/>
          </ac:picMkLst>
        </pc:picChg>
        <pc:picChg chg="add mod">
          <ac:chgData name="" userId="" providerId="" clId="Web-{4A35FDAF-9E76-4122-8412-081F7D167FDF}" dt="2018-04-04T11:43:20.052" v="101"/>
          <ac:picMkLst>
            <pc:docMk/>
            <pc:sldMk cId="4200135512" sldId="349"/>
            <ac:picMk id="7" creationId="{CC50F59D-6A50-48D8-96EB-FC7713B23D03}"/>
          </ac:picMkLst>
        </pc:picChg>
      </pc:sldChg>
      <pc:sldChg chg="delSp add del replId">
        <pc:chgData name="" userId="" providerId="" clId="Web-{4A35FDAF-9E76-4122-8412-081F7D167FDF}" dt="2018-04-04T11:55:05.668" v="128"/>
        <pc:sldMkLst>
          <pc:docMk/>
          <pc:sldMk cId="2559171793" sldId="350"/>
        </pc:sldMkLst>
        <pc:picChg chg="del">
          <ac:chgData name="" userId="" providerId="" clId="Web-{4A35FDAF-9E76-4122-8412-081F7D167FDF}" dt="2018-04-04T11:44:38.777" v="116"/>
          <ac:picMkLst>
            <pc:docMk/>
            <pc:sldMk cId="2559171793" sldId="350"/>
            <ac:picMk id="5" creationId="{797F6884-B844-4273-90D1-8D55566DD9D4}"/>
          </ac:picMkLst>
        </pc:picChg>
        <pc:picChg chg="del">
          <ac:chgData name="" userId="" providerId="" clId="Web-{4A35FDAF-9E76-4122-8412-081F7D167FDF}" dt="2018-04-04T11:44:39.667" v="117"/>
          <ac:picMkLst>
            <pc:docMk/>
            <pc:sldMk cId="2559171793" sldId="350"/>
            <ac:picMk id="7" creationId="{CC50F59D-6A50-48D8-96EB-FC7713B23D03}"/>
          </ac:picMkLst>
        </pc:picChg>
      </pc:sldChg>
      <pc:sldChg chg="modSp add replId">
        <pc:chgData name="" userId="" providerId="" clId="Web-{4A35FDAF-9E76-4122-8412-081F7D167FDF}" dt="2018-04-04T11:58:03.265" v="366"/>
        <pc:sldMkLst>
          <pc:docMk/>
          <pc:sldMk cId="40699840" sldId="351"/>
        </pc:sldMkLst>
        <pc:spChg chg="mod">
          <ac:chgData name="" userId="" providerId="" clId="Web-{4A35FDAF-9E76-4122-8412-081F7D167FDF}" dt="2018-04-04T11:58:03.265" v="366"/>
          <ac:spMkLst>
            <pc:docMk/>
            <pc:sldMk cId="40699840" sldId="351"/>
            <ac:spMk id="4" creationId="{88A4BD2D-7342-42E9-AAB0-4D69FEFC23AC}"/>
          </ac:spMkLst>
        </pc:spChg>
      </pc:sldChg>
      <pc:sldChg chg="modSp add replId">
        <pc:chgData name="" userId="" providerId="" clId="Web-{4A35FDAF-9E76-4122-8412-081F7D167FDF}" dt="2018-04-04T12:00:46.069" v="452"/>
        <pc:sldMkLst>
          <pc:docMk/>
          <pc:sldMk cId="255814966" sldId="352"/>
        </pc:sldMkLst>
        <pc:spChg chg="mod">
          <ac:chgData name="" userId="" providerId="" clId="Web-{4A35FDAF-9E76-4122-8412-081F7D167FDF}" dt="2018-04-04T12:00:46.069" v="452"/>
          <ac:spMkLst>
            <pc:docMk/>
            <pc:sldMk cId="255814966" sldId="352"/>
            <ac:spMk id="4" creationId="{88A4BD2D-7342-42E9-AAB0-4D69FEFC23AC}"/>
          </ac:spMkLst>
        </pc:spChg>
      </pc:sldChg>
      <pc:sldChg chg="modSp add replId">
        <pc:chgData name="" userId="" providerId="" clId="Web-{4A35FDAF-9E76-4122-8412-081F7D167FDF}" dt="2018-04-04T12:06:23.763" v="623"/>
        <pc:sldMkLst>
          <pc:docMk/>
          <pc:sldMk cId="224422900" sldId="353"/>
        </pc:sldMkLst>
        <pc:spChg chg="mod">
          <ac:chgData name="" userId="" providerId="" clId="Web-{4A35FDAF-9E76-4122-8412-081F7D167FDF}" dt="2018-04-04T12:06:23.763" v="623"/>
          <ac:spMkLst>
            <pc:docMk/>
            <pc:sldMk cId="224422900" sldId="353"/>
            <ac:spMk id="4" creationId="{88A4BD2D-7342-42E9-AAB0-4D69FEFC23AC}"/>
          </ac:spMkLst>
        </pc:spChg>
      </pc:sldChg>
    </pc:docChg>
  </pc:docChgLst>
  <pc:docChgLst>
    <pc:chgData clId="Web-{5ADD551C-1BA0-4E71-A961-96283FC45AD4}"/>
    <pc:docChg chg="addSld delSld modSld">
      <pc:chgData name="" userId="" providerId="" clId="Web-{5ADD551C-1BA0-4E71-A961-96283FC45AD4}" dt="2018-04-04T10:35:34.717" v="389"/>
      <pc:docMkLst>
        <pc:docMk/>
      </pc:docMkLst>
      <pc:sldChg chg="addSp modSp">
        <pc:chgData name="" userId="" providerId="" clId="Web-{5ADD551C-1BA0-4E71-A961-96283FC45AD4}" dt="2018-04-04T10:21:44.153" v="201"/>
        <pc:sldMkLst>
          <pc:docMk/>
          <pc:sldMk cId="2397828998" sldId="340"/>
        </pc:sldMkLst>
        <pc:spChg chg="mod">
          <ac:chgData name="" userId="" providerId="" clId="Web-{5ADD551C-1BA0-4E71-A961-96283FC45AD4}" dt="2018-04-04T10:21:44.153" v="201"/>
          <ac:spMkLst>
            <pc:docMk/>
            <pc:sldMk cId="2397828998" sldId="340"/>
            <ac:spMk id="4" creationId="{88A4BD2D-7342-42E9-AAB0-4D69FEFC23AC}"/>
          </ac:spMkLst>
        </pc:spChg>
        <pc:picChg chg="add mod">
          <ac:chgData name="" userId="" providerId="" clId="Web-{5ADD551C-1BA0-4E71-A961-96283FC45AD4}" dt="2018-04-04T10:20:41.805" v="156"/>
          <ac:picMkLst>
            <pc:docMk/>
            <pc:sldMk cId="2397828998" sldId="340"/>
            <ac:picMk id="3" creationId="{3A020AAD-084C-484E-8AC7-37A90D893D97}"/>
          </ac:picMkLst>
        </pc:picChg>
      </pc:sldChg>
      <pc:sldChg chg="modSp add del replId">
        <pc:chgData name="" userId="" providerId="" clId="Web-{5ADD551C-1BA0-4E71-A961-96283FC45AD4}" dt="2018-04-04T10:28:19.457" v="348"/>
        <pc:sldMkLst>
          <pc:docMk/>
          <pc:sldMk cId="2104758376" sldId="341"/>
        </pc:sldMkLst>
        <pc:spChg chg="mod">
          <ac:chgData name="" userId="" providerId="" clId="Web-{5ADD551C-1BA0-4E71-A961-96283FC45AD4}" dt="2018-04-04T10:21:51.465" v="206"/>
          <ac:spMkLst>
            <pc:docMk/>
            <pc:sldMk cId="2104758376" sldId="341"/>
            <ac:spMk id="4" creationId="{88A4BD2D-7342-42E9-AAB0-4D69FEFC23AC}"/>
          </ac:spMkLst>
        </pc:spChg>
      </pc:sldChg>
      <pc:sldChg chg="modSp add replId">
        <pc:chgData name="" userId="" providerId="" clId="Web-{5ADD551C-1BA0-4E71-A961-96283FC45AD4}" dt="2018-04-04T10:28:14.285" v="346"/>
        <pc:sldMkLst>
          <pc:docMk/>
          <pc:sldMk cId="1766566281" sldId="342"/>
        </pc:sldMkLst>
        <pc:spChg chg="mod">
          <ac:chgData name="" userId="" providerId="" clId="Web-{5ADD551C-1BA0-4E71-A961-96283FC45AD4}" dt="2018-04-04T10:28:14.285" v="346"/>
          <ac:spMkLst>
            <pc:docMk/>
            <pc:sldMk cId="1766566281" sldId="342"/>
            <ac:spMk id="4" creationId="{88A4BD2D-7342-42E9-AAB0-4D69FEFC23AC}"/>
          </ac:spMkLst>
        </pc:spChg>
      </pc:sldChg>
      <pc:sldChg chg="modSp add replId">
        <pc:chgData name="" userId="" providerId="" clId="Web-{5ADD551C-1BA0-4E71-A961-96283FC45AD4}" dt="2018-04-04T10:35:34.717" v="388"/>
        <pc:sldMkLst>
          <pc:docMk/>
          <pc:sldMk cId="473224641" sldId="343"/>
        </pc:sldMkLst>
        <pc:spChg chg="mod">
          <ac:chgData name="" userId="" providerId="" clId="Web-{5ADD551C-1BA0-4E71-A961-96283FC45AD4}" dt="2018-04-04T10:35:34.717" v="388"/>
          <ac:spMkLst>
            <pc:docMk/>
            <pc:sldMk cId="473224641" sldId="343"/>
            <ac:spMk id="4" creationId="{88A4BD2D-7342-42E9-AAB0-4D69FEFC23AC}"/>
          </ac:spMkLst>
        </pc:spChg>
      </pc:sldChg>
    </pc:docChg>
  </pc:docChgLst>
  <pc:docChgLst>
    <pc:chgData clId="Web-{74207B06-3277-4ACD-8A97-DC1BB844E6DF}"/>
    <pc:docChg chg="addSld delSld modSld">
      <pc:chgData name="" userId="" providerId="" clId="Web-{74207B06-3277-4ACD-8A97-DC1BB844E6DF}" dt="2018-04-04T11:37:28.313" v="1268"/>
      <pc:docMkLst>
        <pc:docMk/>
      </pc:docMkLst>
      <pc:sldChg chg="modSp">
        <pc:chgData name="" userId="" providerId="" clId="Web-{74207B06-3277-4ACD-8A97-DC1BB844E6DF}" dt="2018-04-04T10:51:03.180" v="321"/>
        <pc:sldMkLst>
          <pc:docMk/>
          <pc:sldMk cId="1766566281" sldId="342"/>
        </pc:sldMkLst>
        <pc:spChg chg="mod">
          <ac:chgData name="" userId="" providerId="" clId="Web-{74207B06-3277-4ACD-8A97-DC1BB844E6DF}" dt="2018-04-04T10:51:03.180" v="321"/>
          <ac:spMkLst>
            <pc:docMk/>
            <pc:sldMk cId="1766566281" sldId="342"/>
            <ac:spMk id="4" creationId="{88A4BD2D-7342-42E9-AAB0-4D69FEFC23AC}"/>
          </ac:spMkLst>
        </pc:spChg>
      </pc:sldChg>
      <pc:sldChg chg="modSp modNotes">
        <pc:chgData name="" userId="" providerId="" clId="Web-{74207B06-3277-4ACD-8A97-DC1BB844E6DF}" dt="2018-04-04T10:50:07.631" v="309"/>
        <pc:sldMkLst>
          <pc:docMk/>
          <pc:sldMk cId="473224641" sldId="343"/>
        </pc:sldMkLst>
        <pc:spChg chg="mod">
          <ac:chgData name="" userId="" providerId="" clId="Web-{74207B06-3277-4ACD-8A97-DC1BB844E6DF}" dt="2018-04-04T10:50:07.631" v="309"/>
          <ac:spMkLst>
            <pc:docMk/>
            <pc:sldMk cId="473224641" sldId="343"/>
            <ac:spMk id="4" creationId="{88A4BD2D-7342-42E9-AAB0-4D69FEFC23AC}"/>
          </ac:spMkLst>
        </pc:spChg>
      </pc:sldChg>
      <pc:sldChg chg="modSp add del replId">
        <pc:chgData name="" userId="" providerId="" clId="Web-{74207B06-3277-4ACD-8A97-DC1BB844E6DF}" dt="2018-04-04T11:20:17.909" v="1094"/>
        <pc:sldMkLst>
          <pc:docMk/>
          <pc:sldMk cId="4267214540" sldId="344"/>
        </pc:sldMkLst>
        <pc:spChg chg="mod">
          <ac:chgData name="" userId="" providerId="" clId="Web-{74207B06-3277-4ACD-8A97-DC1BB844E6DF}" dt="2018-04-04T10:50:19.146" v="314"/>
          <ac:spMkLst>
            <pc:docMk/>
            <pc:sldMk cId="4267214540" sldId="344"/>
            <ac:spMk id="4" creationId="{88A4BD2D-7342-42E9-AAB0-4D69FEFC23AC}"/>
          </ac:spMkLst>
        </pc:spChg>
      </pc:sldChg>
      <pc:sldChg chg="modSp add replId">
        <pc:chgData name="" userId="" providerId="" clId="Web-{74207B06-3277-4ACD-8A97-DC1BB844E6DF}" dt="2018-04-04T11:11:56.421" v="660"/>
        <pc:sldMkLst>
          <pc:docMk/>
          <pc:sldMk cId="221766792" sldId="345"/>
        </pc:sldMkLst>
        <pc:spChg chg="mod">
          <ac:chgData name="" userId="" providerId="" clId="Web-{74207B06-3277-4ACD-8A97-DC1BB844E6DF}" dt="2018-04-04T11:11:56.421" v="660"/>
          <ac:spMkLst>
            <pc:docMk/>
            <pc:sldMk cId="221766792" sldId="345"/>
            <ac:spMk id="4" creationId="{88A4BD2D-7342-42E9-AAB0-4D69FEFC23AC}"/>
          </ac:spMkLst>
        </pc:spChg>
      </pc:sldChg>
      <pc:sldChg chg="modSp add replId">
        <pc:chgData name="" userId="" providerId="" clId="Web-{74207B06-3277-4ACD-8A97-DC1BB844E6DF}" dt="2018-04-04T11:13:31.004" v="838"/>
        <pc:sldMkLst>
          <pc:docMk/>
          <pc:sldMk cId="3046901210" sldId="346"/>
        </pc:sldMkLst>
        <pc:spChg chg="mod">
          <ac:chgData name="" userId="" providerId="" clId="Web-{74207B06-3277-4ACD-8A97-DC1BB844E6DF}" dt="2018-04-04T11:13:31.004" v="838"/>
          <ac:spMkLst>
            <pc:docMk/>
            <pc:sldMk cId="3046901210" sldId="346"/>
            <ac:spMk id="4" creationId="{88A4BD2D-7342-42E9-AAB0-4D69FEFC23AC}"/>
          </ac:spMkLst>
        </pc:spChg>
      </pc:sldChg>
      <pc:sldChg chg="modSp add replId">
        <pc:chgData name="" userId="" providerId="" clId="Web-{74207B06-3277-4ACD-8A97-DC1BB844E6DF}" dt="2018-04-04T11:18:55.111" v="1088"/>
        <pc:sldMkLst>
          <pc:docMk/>
          <pc:sldMk cId="745996780" sldId="347"/>
        </pc:sldMkLst>
        <pc:spChg chg="mod">
          <ac:chgData name="" userId="" providerId="" clId="Web-{74207B06-3277-4ACD-8A97-DC1BB844E6DF}" dt="2018-04-04T11:18:55.111" v="1088"/>
          <ac:spMkLst>
            <pc:docMk/>
            <pc:sldMk cId="745996780" sldId="347"/>
            <ac:spMk id="4" creationId="{88A4BD2D-7342-42E9-AAB0-4D69FEFC23AC}"/>
          </ac:spMkLst>
        </pc:spChg>
        <pc:picChg chg="mod">
          <ac:chgData name="" userId="" providerId="" clId="Web-{74207B06-3277-4ACD-8A97-DC1BB844E6DF}" dt="2018-04-04T11:17:12.919" v="916"/>
          <ac:picMkLst>
            <pc:docMk/>
            <pc:sldMk cId="745996780" sldId="347"/>
            <ac:picMk id="3" creationId="{3A020AAD-084C-484E-8AC7-37A90D893D97}"/>
          </ac:picMkLst>
        </pc:picChg>
      </pc:sldChg>
      <pc:sldChg chg="modSp add replId">
        <pc:chgData name="" userId="" providerId="" clId="Web-{74207B06-3277-4ACD-8A97-DC1BB844E6DF}" dt="2018-04-04T11:37:28.313" v="1267"/>
        <pc:sldMkLst>
          <pc:docMk/>
          <pc:sldMk cId="4227297651" sldId="348"/>
        </pc:sldMkLst>
        <pc:spChg chg="mod">
          <ac:chgData name="" userId="" providerId="" clId="Web-{74207B06-3277-4ACD-8A97-DC1BB844E6DF}" dt="2018-04-04T11:37:28.313" v="1267"/>
          <ac:spMkLst>
            <pc:docMk/>
            <pc:sldMk cId="4227297651" sldId="348"/>
            <ac:spMk id="4" creationId="{88A4BD2D-7342-42E9-AAB0-4D69FEFC23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1B2E4-08A8-4473-BBF7-7E331073D6F0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1BBC6-A37F-47D8-B2F4-3C94ACB0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9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Transferrin – iron-binding glycoprotein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33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Prednisone </a:t>
            </a:r>
            <a:r>
              <a:rPr lang="en-US" dirty="0" err="1"/>
              <a:t>50mg</a:t>
            </a:r>
            <a:r>
              <a:rPr lang="en-US" dirty="0"/>
              <a:t> </a:t>
            </a:r>
            <a:r>
              <a:rPr lang="en-US" dirty="0" err="1"/>
              <a:t>qd</a:t>
            </a:r>
            <a:r>
              <a:rPr lang="en-US" baseline="0" dirty="0"/>
              <a:t> for 6 months, then decrease to least effective dose.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31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Prednisone </a:t>
            </a:r>
            <a:r>
              <a:rPr lang="en-US" dirty="0" err="1"/>
              <a:t>50mg</a:t>
            </a:r>
            <a:r>
              <a:rPr lang="en-US" dirty="0"/>
              <a:t> </a:t>
            </a:r>
            <a:r>
              <a:rPr lang="en-US" dirty="0" err="1"/>
              <a:t>qd</a:t>
            </a:r>
            <a:r>
              <a:rPr lang="en-US" baseline="0" dirty="0"/>
              <a:t> for 6 months, then decrease to least effective dose.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47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Prednisone </a:t>
            </a:r>
            <a:r>
              <a:rPr lang="en-US" dirty="0" err="1"/>
              <a:t>50mg</a:t>
            </a:r>
            <a:r>
              <a:rPr lang="en-US" dirty="0"/>
              <a:t> </a:t>
            </a:r>
            <a:r>
              <a:rPr lang="en-US" dirty="0" err="1"/>
              <a:t>qd</a:t>
            </a:r>
            <a:r>
              <a:rPr lang="en-US" baseline="0" dirty="0"/>
              <a:t> for 6 months, then decrease to least effective dose.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4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Prednisone </a:t>
            </a:r>
            <a:r>
              <a:rPr lang="en-US" dirty="0" err="1"/>
              <a:t>50mg</a:t>
            </a:r>
            <a:r>
              <a:rPr lang="en-US" dirty="0"/>
              <a:t> </a:t>
            </a:r>
            <a:r>
              <a:rPr lang="en-US" dirty="0" err="1"/>
              <a:t>qd</a:t>
            </a:r>
            <a:r>
              <a:rPr lang="en-US" baseline="0" dirty="0"/>
              <a:t> for 6 months, then decrease to least effective dose.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64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Proteinuria can occur </a:t>
            </a:r>
            <a:r>
              <a:rPr lang="en-US" dirty="0">
                <a:cs typeface="Calibri"/>
              </a:rPr>
              <a:t>with Urine cadmium as low as 5 mcg/g Cr.</a:t>
            </a:r>
          </a:p>
          <a:p>
            <a:r>
              <a:rPr lang="en-US" dirty="0">
                <a:cs typeface="Calibri"/>
              </a:rPr>
              <a:t>95%ile of US citizens is 2 mcg/g Cr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65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Prednisone </a:t>
            </a:r>
            <a:r>
              <a:rPr lang="en-US" dirty="0" err="1"/>
              <a:t>50mg</a:t>
            </a:r>
            <a:r>
              <a:rPr lang="en-US" dirty="0"/>
              <a:t> </a:t>
            </a:r>
            <a:r>
              <a:rPr lang="en-US" dirty="0" err="1"/>
              <a:t>qd</a:t>
            </a:r>
            <a:r>
              <a:rPr lang="en-US" baseline="0" dirty="0"/>
              <a:t> for 6 months, then decrease to least effective dose.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39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Prednisone </a:t>
            </a:r>
            <a:r>
              <a:rPr lang="en-US" dirty="0" err="1"/>
              <a:t>50mg</a:t>
            </a:r>
            <a:r>
              <a:rPr lang="en-US" dirty="0"/>
              <a:t> </a:t>
            </a:r>
            <a:r>
              <a:rPr lang="en-US" dirty="0" err="1"/>
              <a:t>qd</a:t>
            </a:r>
            <a:r>
              <a:rPr lang="en-US" baseline="0" dirty="0"/>
              <a:t> for 6 months, then decrease to least effective dose.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03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Prednisone </a:t>
            </a:r>
            <a:r>
              <a:rPr lang="en-US" dirty="0" err="1"/>
              <a:t>50mg</a:t>
            </a:r>
            <a:r>
              <a:rPr lang="en-US" dirty="0"/>
              <a:t> </a:t>
            </a:r>
            <a:r>
              <a:rPr lang="en-US" dirty="0" err="1"/>
              <a:t>qd</a:t>
            </a:r>
            <a:r>
              <a:rPr lang="en-US" baseline="0" dirty="0"/>
              <a:t> for 6 months, then decrease to least effective dose.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71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Prednisone </a:t>
            </a:r>
            <a:r>
              <a:rPr lang="en-US" dirty="0" err="1"/>
              <a:t>50mg</a:t>
            </a:r>
            <a:r>
              <a:rPr lang="en-US" dirty="0"/>
              <a:t> </a:t>
            </a:r>
            <a:r>
              <a:rPr lang="en-US" dirty="0" err="1"/>
              <a:t>qd</a:t>
            </a:r>
            <a:r>
              <a:rPr lang="en-US" baseline="0" dirty="0"/>
              <a:t> for 6 months, then decrease to least effective dose.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6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CCA</a:t>
            </a:r>
            <a:r>
              <a:rPr lang="en-US" dirty="0">
                <a:cs typeface="Calibri"/>
              </a:rPr>
              <a:t> was voluntarily pulled from the market in 2003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4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Poor exercise tolerance is the most sensitive question/test to detect</a:t>
            </a:r>
            <a:r>
              <a:rPr lang="en-US" baseline="0" dirty="0" smtClean="0"/>
              <a:t> early CBD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21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CCA</a:t>
            </a:r>
            <a:r>
              <a:rPr lang="en-US" dirty="0">
                <a:cs typeface="Calibri"/>
              </a:rPr>
              <a:t> was voluntarily pulled from the market in 2003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11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CCA</a:t>
            </a:r>
            <a:r>
              <a:rPr lang="en-US" dirty="0">
                <a:cs typeface="Calibri"/>
              </a:rPr>
              <a:t> was voluntarily pulled from the market in 2003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44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CCA</a:t>
            </a:r>
            <a:r>
              <a:rPr lang="en-US" dirty="0">
                <a:cs typeface="Calibri"/>
              </a:rPr>
              <a:t> was voluntarily pulled from the market in 2003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70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CCA</a:t>
            </a:r>
            <a:r>
              <a:rPr lang="en-US" dirty="0">
                <a:cs typeface="Calibri"/>
              </a:rPr>
              <a:t> was voluntarily pulled from the market in 2003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54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CCA</a:t>
            </a:r>
            <a:r>
              <a:rPr lang="en-US" dirty="0">
                <a:cs typeface="Calibri"/>
              </a:rPr>
              <a:t> was voluntarily pulled from the market in 2003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05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CCA</a:t>
            </a:r>
            <a:r>
              <a:rPr lang="en-US" dirty="0">
                <a:cs typeface="Calibri"/>
              </a:rPr>
              <a:t> was voluntarily pulled from the market in 2003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5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CCA</a:t>
            </a:r>
            <a:r>
              <a:rPr lang="en-US" dirty="0">
                <a:cs typeface="Calibri"/>
              </a:rPr>
              <a:t> was voluntarily pulled from the market in 2003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78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CCA</a:t>
            </a:r>
            <a:r>
              <a:rPr lang="en-US" dirty="0">
                <a:cs typeface="Calibri"/>
              </a:rPr>
              <a:t> was voluntarily pulled from the market in 2003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85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 tolerance</a:t>
            </a:r>
            <a:r>
              <a:rPr lang="en-US" baseline="0" dirty="0"/>
              <a:t> test is the most sensitive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19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 tolerance</a:t>
            </a:r>
            <a:r>
              <a:rPr lang="en-US" baseline="0" dirty="0"/>
              <a:t> test is the most sensitive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19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 tolerance</a:t>
            </a:r>
            <a:r>
              <a:rPr lang="en-US" baseline="0" dirty="0"/>
              <a:t> test is the most sensitive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19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Prednisone </a:t>
            </a:r>
            <a:r>
              <a:rPr lang="en-US" dirty="0" err="1"/>
              <a:t>50mg</a:t>
            </a:r>
            <a:r>
              <a:rPr lang="en-US" dirty="0"/>
              <a:t> </a:t>
            </a:r>
            <a:r>
              <a:rPr lang="en-US" dirty="0" err="1"/>
              <a:t>qd</a:t>
            </a:r>
            <a:r>
              <a:rPr lang="en-US" baseline="0" dirty="0"/>
              <a:t> for 6 months, then decrease to least effective dose.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19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Prednisone </a:t>
            </a:r>
            <a:r>
              <a:rPr lang="en-US" dirty="0" err="1"/>
              <a:t>50mg</a:t>
            </a:r>
            <a:r>
              <a:rPr lang="en-US" dirty="0"/>
              <a:t> </a:t>
            </a:r>
            <a:r>
              <a:rPr lang="en-US" dirty="0" err="1"/>
              <a:t>qd</a:t>
            </a:r>
            <a:r>
              <a:rPr lang="en-US" baseline="0" dirty="0"/>
              <a:t> for 6 months, then decrease to least effective dose.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Prednisone </a:t>
            </a:r>
            <a:r>
              <a:rPr lang="en-US" dirty="0" err="1"/>
              <a:t>50mg</a:t>
            </a:r>
            <a:r>
              <a:rPr lang="en-US" dirty="0"/>
              <a:t> </a:t>
            </a:r>
            <a:r>
              <a:rPr lang="en-US" dirty="0" err="1"/>
              <a:t>qd</a:t>
            </a:r>
            <a:r>
              <a:rPr lang="en-US" baseline="0" dirty="0"/>
              <a:t> for 6 months, then decrease to least effective dose.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55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Prednisone </a:t>
            </a:r>
            <a:r>
              <a:rPr lang="en-US" dirty="0" err="1"/>
              <a:t>50mg</a:t>
            </a:r>
            <a:r>
              <a:rPr lang="en-US" dirty="0"/>
              <a:t> </a:t>
            </a:r>
            <a:r>
              <a:rPr lang="en-US" dirty="0" err="1"/>
              <a:t>qd</a:t>
            </a:r>
            <a:r>
              <a:rPr lang="en-US" baseline="0" dirty="0"/>
              <a:t> for 6 months, then decrease to least effective dose.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BBC6-A37F-47D8-B2F4-3C94ACB0C5A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6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86DE-47E1-E74F-847E-F90572DCB36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71B-6A01-6D48-8C5D-28235E40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86DE-47E1-E74F-847E-F90572DCB36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71B-6A01-6D48-8C5D-28235E40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86DE-47E1-E74F-847E-F90572DCB36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71B-6A01-6D48-8C5D-28235E40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86DE-47E1-E74F-847E-F90572DCB36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71B-6A01-6D48-8C5D-28235E40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86DE-47E1-E74F-847E-F90572DCB36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71B-6A01-6D48-8C5D-28235E40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86DE-47E1-E74F-847E-F90572DCB36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71B-6A01-6D48-8C5D-28235E40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86DE-47E1-E74F-847E-F90572DCB36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71B-6A01-6D48-8C5D-28235E40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86DE-47E1-E74F-847E-F90572DCB36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71B-6A01-6D48-8C5D-28235E40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86DE-47E1-E74F-847E-F90572DCB36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71B-6A01-6D48-8C5D-28235E40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86DE-47E1-E74F-847E-F90572DCB36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71B-6A01-6D48-8C5D-28235E40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86DE-47E1-E74F-847E-F90572DCB36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71B-6A01-6D48-8C5D-28235E40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E86DE-47E1-E74F-847E-F90572DCB36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9871B-6A01-6D48-8C5D-28235E40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1084843033?utm_campaign=profiletracking&amp;utm_medium=sssite&amp;utm_source=ssslideview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Minor Industrial Metals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Robert Hendrickson, MD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Aluminum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Absorption:  GI or inhalational</a:t>
            </a:r>
          </a:p>
          <a:p>
            <a:r>
              <a:rPr lang="en-US" dirty="0">
                <a:cs typeface="Calibri"/>
              </a:rPr>
              <a:t>Distribution:  bound to transferrin(90%) &amp; citrate</a:t>
            </a:r>
          </a:p>
          <a:p>
            <a:r>
              <a:rPr lang="en-US" dirty="0">
                <a:cs typeface="Calibri"/>
              </a:rPr>
              <a:t>Excreted unchanged in urine</a:t>
            </a:r>
          </a:p>
          <a:p>
            <a:r>
              <a:rPr lang="en-US" dirty="0">
                <a:cs typeface="Calibri"/>
              </a:rPr>
              <a:t>Half-life: months to years (may be due to pulmonary deposition in workers)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044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Aluminum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Workers at risk:</a:t>
            </a:r>
          </a:p>
          <a:p>
            <a:pPr lvl="1"/>
            <a:r>
              <a:rPr lang="en-US" dirty="0">
                <a:cs typeface="Calibri"/>
              </a:rPr>
              <a:t>Aluminum refining &amp; smelting</a:t>
            </a:r>
          </a:p>
          <a:p>
            <a:pPr lvl="1"/>
            <a:r>
              <a:rPr lang="en-US" dirty="0">
                <a:cs typeface="Calibri"/>
              </a:rPr>
              <a:t>Welders </a:t>
            </a:r>
          </a:p>
          <a:p>
            <a:pPr lvl="1"/>
            <a:r>
              <a:rPr lang="en-US" dirty="0">
                <a:cs typeface="Calibri"/>
              </a:rPr>
              <a:t>Workers involved in cutting/manipulating aluminum parts/plates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0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Aluminum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Acute toxicity: not occupational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Bladder irrigation with alum, oral intake of aluminum with CKD.</a:t>
            </a:r>
          </a:p>
          <a:p>
            <a:pPr lvl="1"/>
            <a:r>
              <a:rPr lang="en-US" dirty="0">
                <a:cs typeface="Calibri"/>
              </a:rPr>
              <a:t>Encephalopathy, myoclonus, seizures</a:t>
            </a:r>
          </a:p>
          <a:p>
            <a:pPr lvl="1"/>
            <a:r>
              <a:rPr lang="en-US" dirty="0" err="1">
                <a:cs typeface="Calibri"/>
              </a:rPr>
              <a:t>Tx</a:t>
            </a:r>
            <a:r>
              <a:rPr lang="en-US" dirty="0">
                <a:cs typeface="Calibri"/>
              </a:rPr>
              <a:t>:  Deferoxamine</a:t>
            </a:r>
          </a:p>
          <a:p>
            <a:pPr lvl="1"/>
            <a:r>
              <a:rPr lang="en-US" dirty="0">
                <a:cs typeface="Calibri"/>
              </a:rPr>
              <a:t>Prognosis: High mortality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19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Aluminum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cs typeface="Calibri"/>
              </a:rPr>
              <a:t>Chronic Toxicity: Occupational</a:t>
            </a:r>
          </a:p>
          <a:p>
            <a:pPr lvl="1"/>
            <a:r>
              <a:rPr lang="en-US" sz="3200" dirty="0" err="1">
                <a:solidFill>
                  <a:srgbClr val="FFFF00"/>
                </a:solidFill>
                <a:cs typeface="Calibri"/>
              </a:rPr>
              <a:t>Potroom</a:t>
            </a:r>
            <a:r>
              <a:rPr lang="en-US" sz="3200" dirty="0">
                <a:solidFill>
                  <a:srgbClr val="FFFF00"/>
                </a:solidFill>
                <a:cs typeface="Calibri"/>
              </a:rPr>
              <a:t> asthma</a:t>
            </a:r>
            <a:r>
              <a:rPr lang="en-US" sz="3200" dirty="0">
                <a:cs typeface="Calibri"/>
              </a:rPr>
              <a:t>: </a:t>
            </a:r>
          </a:p>
          <a:p>
            <a:pPr lvl="2"/>
            <a:r>
              <a:rPr lang="en-US" sz="2800" dirty="0">
                <a:cs typeface="Calibri"/>
              </a:rPr>
              <a:t>Exposure to metal fumes</a:t>
            </a:r>
          </a:p>
          <a:p>
            <a:pPr lvl="3"/>
            <a:r>
              <a:rPr lang="en-US" sz="2400" dirty="0">
                <a:cs typeface="Calibri"/>
              </a:rPr>
              <a:t>? Hydrogen fluoride vs. aluminum</a:t>
            </a:r>
          </a:p>
          <a:p>
            <a:pPr lvl="2"/>
            <a:r>
              <a:rPr lang="en-US" sz="2800" dirty="0">
                <a:cs typeface="Calibri"/>
              </a:rPr>
              <a:t>May occur within months of initial exposure</a:t>
            </a:r>
          </a:p>
          <a:p>
            <a:pPr lvl="2"/>
            <a:r>
              <a:rPr lang="en-US" sz="2800" dirty="0">
                <a:cs typeface="Calibri"/>
              </a:rPr>
              <a:t>Asthma-like: normal CXR, wheezing, SOB</a:t>
            </a:r>
          </a:p>
          <a:p>
            <a:pPr lvl="2"/>
            <a:r>
              <a:rPr lang="en-US" sz="2800" dirty="0">
                <a:cs typeface="Calibri"/>
              </a:rPr>
              <a:t>May resolve with elimination of exposure</a:t>
            </a:r>
          </a:p>
          <a:p>
            <a:pPr lvl="2"/>
            <a:endParaRPr lang="en-US" sz="2800" dirty="0">
              <a:cs typeface="Calibri"/>
            </a:endParaRPr>
          </a:p>
          <a:p>
            <a:pPr lvl="2"/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7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Aluminum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cs typeface="Calibri"/>
              </a:rPr>
              <a:t>Chronic Toxicity: Occupational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cs typeface="Calibri"/>
              </a:rPr>
              <a:t>Aluminosis</a:t>
            </a:r>
            <a:r>
              <a:rPr lang="en-US" sz="3200" dirty="0">
                <a:cs typeface="Calibri"/>
              </a:rPr>
              <a:t> (pulmonary fibrosis)</a:t>
            </a:r>
          </a:p>
          <a:p>
            <a:pPr lvl="2"/>
            <a:r>
              <a:rPr lang="en-US" sz="2800" dirty="0">
                <a:cs typeface="Calibri"/>
              </a:rPr>
              <a:t>Pneumoconiosis, exposure to Al dust</a:t>
            </a:r>
          </a:p>
          <a:p>
            <a:pPr lvl="2"/>
            <a:r>
              <a:rPr lang="en-US" sz="2800" dirty="0">
                <a:cs typeface="Calibri"/>
              </a:rPr>
              <a:t>Restrictive lung disease</a:t>
            </a:r>
            <a:endParaRPr lang="en-US" dirty="0"/>
          </a:p>
          <a:p>
            <a:pPr lvl="2"/>
            <a:r>
              <a:rPr lang="en-US" sz="2800" dirty="0">
                <a:cs typeface="Calibri"/>
              </a:rPr>
              <a:t>CXR: increased pulmonary markings, irregular opacities, distortion of pleura/diaphragms.</a:t>
            </a:r>
          </a:p>
          <a:p>
            <a:pPr lvl="2"/>
            <a:r>
              <a:rPr lang="en-US" sz="2800" dirty="0">
                <a:cs typeface="Calibri"/>
              </a:rPr>
              <a:t>Progressive – no recovery even with elimination of exposure</a:t>
            </a:r>
          </a:p>
          <a:p>
            <a:pPr lvl="2"/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16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Aluminum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14400" lvl="2" indent="0">
              <a:buNone/>
            </a:pPr>
            <a:endParaRPr lang="en-US" sz="2800" dirty="0">
              <a:cs typeface="Calibri"/>
            </a:endParaRPr>
          </a:p>
          <a:p>
            <a:pPr lvl="2"/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A picture containing X-ray film&#10;&#10;Description generated with very high confidence">
            <a:extLst>
              <a:ext uri="{FF2B5EF4-FFF2-40B4-BE49-F238E27FC236}">
                <a16:creationId xmlns:a16="http://schemas.microsoft.com/office/drawing/2014/main" xmlns="" id="{F824787B-D0CF-4824-845E-F48DF740C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231" y="451154"/>
            <a:ext cx="6335484" cy="59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Aluminum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cs typeface="Calibri"/>
              </a:rPr>
              <a:t>Chronic Toxicity:  Multisystem toxicity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Described with large chronic aluminum intake with poor renal function:</a:t>
            </a:r>
            <a:endParaRPr lang="en-US" dirty="0"/>
          </a:p>
          <a:p>
            <a:pPr lvl="2"/>
            <a:r>
              <a:rPr lang="en-US" dirty="0">
                <a:cs typeface="Calibri"/>
              </a:rPr>
              <a:t>3 workers –chronic Al metal powder</a:t>
            </a:r>
          </a:p>
          <a:p>
            <a:pPr lvl="2"/>
            <a:r>
              <a:rPr lang="en-US" dirty="0">
                <a:cs typeface="Calibri"/>
              </a:rPr>
              <a:t>Aluminum contaminated dialysis solution ("dialysis dementia")</a:t>
            </a:r>
          </a:p>
          <a:p>
            <a:pPr lvl="2"/>
            <a:r>
              <a:rPr lang="en-US" dirty="0">
                <a:cs typeface="Calibri"/>
              </a:rPr>
              <a:t>Illicit drugs cooked on aluminum </a:t>
            </a:r>
          </a:p>
          <a:p>
            <a:pPr lvl="2"/>
            <a:r>
              <a:rPr lang="en-US" dirty="0">
                <a:cs typeface="Calibri"/>
              </a:rPr>
              <a:t>Chronic use of Al-containing phosphate binders</a:t>
            </a:r>
          </a:p>
          <a:p>
            <a:pPr lvl="2"/>
            <a:endParaRPr lang="en-US" dirty="0">
              <a:cs typeface="Calibri"/>
            </a:endParaRPr>
          </a:p>
          <a:p>
            <a:pPr lvl="1"/>
            <a:endParaRPr lang="en-US" sz="3200" dirty="0">
              <a:cs typeface="Calibri"/>
            </a:endParaRPr>
          </a:p>
          <a:p>
            <a:pPr lvl="2"/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39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Aluminum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600" dirty="0">
                <a:cs typeface="Calibri"/>
              </a:rPr>
              <a:t>Chronic Toxicity:  Multisystem toxicity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Signs/symptoms:</a:t>
            </a:r>
          </a:p>
          <a:p>
            <a:pPr lvl="2"/>
            <a:r>
              <a:rPr lang="en-US" dirty="0">
                <a:cs typeface="Calibri"/>
              </a:rPr>
              <a:t>Encephalopathy </a:t>
            </a:r>
          </a:p>
          <a:p>
            <a:pPr lvl="3"/>
            <a:r>
              <a:rPr lang="en-US" dirty="0">
                <a:cs typeface="Calibri"/>
              </a:rPr>
              <a:t>Dementia</a:t>
            </a:r>
          </a:p>
          <a:p>
            <a:pPr lvl="3"/>
            <a:r>
              <a:rPr lang="en-US" dirty="0">
                <a:cs typeface="Calibri"/>
              </a:rPr>
              <a:t>Myoclonus</a:t>
            </a:r>
          </a:p>
          <a:p>
            <a:pPr lvl="3"/>
            <a:r>
              <a:rPr lang="en-US" dirty="0">
                <a:cs typeface="Calibri"/>
              </a:rPr>
              <a:t>dysphasia, stuttering, mutism</a:t>
            </a:r>
          </a:p>
          <a:p>
            <a:pPr lvl="3"/>
            <a:r>
              <a:rPr lang="en-US" dirty="0">
                <a:cs typeface="Calibri"/>
              </a:rPr>
              <a:t>Seizures</a:t>
            </a:r>
            <a:endParaRPr lang="en-US" dirty="0"/>
          </a:p>
          <a:p>
            <a:pPr lvl="2"/>
            <a:r>
              <a:rPr lang="en-US" dirty="0">
                <a:cs typeface="Calibri"/>
              </a:rPr>
              <a:t>Microcytic anemia </a:t>
            </a:r>
          </a:p>
          <a:p>
            <a:pPr lvl="3"/>
            <a:r>
              <a:rPr lang="en-US" dirty="0" err="1">
                <a:cs typeface="Calibri"/>
              </a:rPr>
              <a:t>Inhib</a:t>
            </a:r>
            <a:r>
              <a:rPr lang="en-US" dirty="0">
                <a:cs typeface="Calibri"/>
              </a:rPr>
              <a:t> of delta </a:t>
            </a:r>
            <a:r>
              <a:rPr lang="en-US" dirty="0" err="1">
                <a:cs typeface="Calibri"/>
              </a:rPr>
              <a:t>aminolevulinic</a:t>
            </a:r>
            <a:r>
              <a:rPr lang="en-US" dirty="0">
                <a:cs typeface="Calibri"/>
              </a:rPr>
              <a:t> acid dehydrogenase (like lead)</a:t>
            </a:r>
          </a:p>
          <a:p>
            <a:pPr lvl="2"/>
            <a:r>
              <a:rPr lang="en-US" dirty="0" err="1">
                <a:cs typeface="Calibri"/>
              </a:rPr>
              <a:t>Osteomalacia</a:t>
            </a:r>
          </a:p>
          <a:p>
            <a:pPr lvl="3"/>
            <a:r>
              <a:rPr lang="en-US" dirty="0">
                <a:cs typeface="Calibri"/>
              </a:rPr>
              <a:t>Al accumulates in osteoblasts and leads to poor mineralization</a:t>
            </a:r>
          </a:p>
          <a:p>
            <a:pPr lvl="2"/>
            <a:endParaRPr lang="en-US" dirty="0">
              <a:cs typeface="Calibri"/>
            </a:endParaRPr>
          </a:p>
          <a:p>
            <a:pPr lvl="1"/>
            <a:endParaRPr lang="en-US" sz="3200" dirty="0">
              <a:cs typeface="Calibri"/>
            </a:endParaRPr>
          </a:p>
          <a:p>
            <a:pPr lvl="2"/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42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Aluminum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Treatment:</a:t>
            </a:r>
          </a:p>
          <a:p>
            <a:pPr lvl="1"/>
            <a:r>
              <a:rPr lang="en-US" dirty="0">
                <a:cs typeface="Calibri"/>
              </a:rPr>
              <a:t>Removal of exposure</a:t>
            </a:r>
          </a:p>
          <a:p>
            <a:pPr lvl="1"/>
            <a:r>
              <a:rPr lang="en-US" dirty="0">
                <a:solidFill>
                  <a:srgbClr val="FFFF00"/>
                </a:solidFill>
                <a:cs typeface="Calibri"/>
              </a:rPr>
              <a:t>Deferoxamine(DFO)</a:t>
            </a:r>
            <a:r>
              <a:rPr lang="en-US" dirty="0">
                <a:cs typeface="Calibri"/>
              </a:rPr>
              <a:t> limits and reverses some encephalopathy, anemia, and </a:t>
            </a:r>
            <a:r>
              <a:rPr lang="en-US" dirty="0" err="1">
                <a:cs typeface="Calibri"/>
              </a:rPr>
              <a:t>osteomalacia</a:t>
            </a:r>
          </a:p>
          <a:p>
            <a:pPr lvl="2"/>
            <a:r>
              <a:rPr lang="en-US" dirty="0">
                <a:cs typeface="Calibri"/>
              </a:rPr>
              <a:t>Not used for pulmonary disease w/o systemic signs</a:t>
            </a:r>
          </a:p>
          <a:p>
            <a:pPr lvl="2"/>
            <a:r>
              <a:rPr lang="en-US" dirty="0">
                <a:cs typeface="Calibri"/>
              </a:rPr>
              <a:t>Acute toxicity: DFO 15mg/kg/d IV</a:t>
            </a:r>
          </a:p>
          <a:p>
            <a:pPr lvl="3"/>
            <a:r>
              <a:rPr lang="en-US" dirty="0">
                <a:cs typeface="Calibri"/>
              </a:rPr>
              <a:t>Combined with HD 6-8 hours later, if needed</a:t>
            </a:r>
          </a:p>
          <a:p>
            <a:pPr lvl="2"/>
            <a:r>
              <a:rPr lang="en-US" dirty="0">
                <a:cs typeface="Calibri"/>
              </a:rPr>
              <a:t>Chronic toxicity:  DFO</a:t>
            </a:r>
          </a:p>
          <a:p>
            <a:pPr lvl="3"/>
            <a:r>
              <a:rPr lang="en-US" dirty="0">
                <a:cs typeface="Calibri"/>
              </a:rPr>
              <a:t>National Kidney foundation guidelines</a:t>
            </a:r>
          </a:p>
          <a:p>
            <a:pPr lvl="4"/>
            <a:r>
              <a:rPr lang="en-US" dirty="0">
                <a:cs typeface="Calibri"/>
              </a:rPr>
              <a:t>Initial 4 months of once weekly DFO infusion before HD</a:t>
            </a:r>
          </a:p>
          <a:p>
            <a:pPr lvl="4"/>
            <a:r>
              <a:rPr lang="en-US" dirty="0">
                <a:cs typeface="Calibri"/>
              </a:rPr>
              <a:t>Then, regimen depends on blood [Al].</a:t>
            </a:r>
          </a:p>
          <a:p>
            <a:pPr lvl="2"/>
            <a:endParaRPr lang="en-US" dirty="0">
              <a:cs typeface="Calibri"/>
            </a:endParaRPr>
          </a:p>
          <a:p>
            <a:pPr lvl="1"/>
            <a:endParaRPr lang="en-US" sz="3200" dirty="0">
              <a:cs typeface="Calibri"/>
            </a:endParaRPr>
          </a:p>
          <a:p>
            <a:pPr lvl="2"/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609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Aluminum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Biomonitoring</a:t>
            </a:r>
          </a:p>
          <a:p>
            <a:pPr lvl="1"/>
            <a:r>
              <a:rPr lang="en-US" dirty="0">
                <a:cs typeface="Calibri"/>
              </a:rPr>
              <a:t>Urine Aluminum (&lt;2.3 </a:t>
            </a:r>
            <a:r>
              <a:rPr lang="en-US" dirty="0" err="1">
                <a:cs typeface="Calibri"/>
              </a:rPr>
              <a:t>umol</a:t>
            </a:r>
            <a:r>
              <a:rPr lang="en-US" dirty="0">
                <a:cs typeface="Calibri"/>
              </a:rPr>
              <a:t>/g Cr)</a:t>
            </a:r>
          </a:p>
          <a:p>
            <a:pPr lvl="1"/>
            <a:r>
              <a:rPr lang="en-US" dirty="0">
                <a:cs typeface="Calibri"/>
              </a:rPr>
              <a:t>Pulmonary function (restrictive function)</a:t>
            </a:r>
          </a:p>
          <a:p>
            <a:r>
              <a:rPr lang="en-US" dirty="0">
                <a:cs typeface="Calibri"/>
              </a:rPr>
              <a:t>Prevention</a:t>
            </a:r>
          </a:p>
          <a:p>
            <a:pPr lvl="1"/>
            <a:r>
              <a:rPr lang="en-US" dirty="0">
                <a:cs typeface="Calibri"/>
              </a:rPr>
              <a:t>Respiratory filter (P100)</a:t>
            </a:r>
          </a:p>
          <a:p>
            <a:pPr lvl="2"/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63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Minor industrial metals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0808"/>
            <a:ext cx="3231173" cy="323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659" y="4371843"/>
            <a:ext cx="3540370" cy="236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565" y="1417638"/>
            <a:ext cx="3585411" cy="358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7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Beryllium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2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08" y="164595"/>
            <a:ext cx="6604279" cy="660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1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Beryllium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Light weight, high tensile strength, low coefficient of thermal expansion</a:t>
            </a:r>
          </a:p>
          <a:p>
            <a:pPr lvl="1"/>
            <a:r>
              <a:rPr lang="en-US" dirty="0"/>
              <a:t>Aerospace, nuclear weapons</a:t>
            </a:r>
          </a:p>
          <a:p>
            <a:pPr lvl="1"/>
            <a:r>
              <a:rPr lang="en-US" dirty="0"/>
              <a:t>Ceramics</a:t>
            </a:r>
          </a:p>
          <a:p>
            <a:pPr lvl="1"/>
            <a:r>
              <a:rPr lang="en-US" dirty="0"/>
              <a:t>Computer parts, electronics</a:t>
            </a:r>
          </a:p>
          <a:p>
            <a:pPr lvl="1"/>
            <a:r>
              <a:rPr lang="en-US" dirty="0"/>
              <a:t>Also:</a:t>
            </a:r>
          </a:p>
          <a:p>
            <a:pPr lvl="2"/>
            <a:r>
              <a:rPr lang="en-US" dirty="0"/>
              <a:t>Alloy for dental bridges</a:t>
            </a:r>
          </a:p>
          <a:p>
            <a:pPr lvl="2"/>
            <a:r>
              <a:rPr lang="en-US" dirty="0"/>
              <a:t>Copper </a:t>
            </a:r>
            <a:r>
              <a:rPr lang="en-US" dirty="0" err="1"/>
              <a:t>berrylium</a:t>
            </a:r>
            <a:r>
              <a:rPr lang="en-US" dirty="0"/>
              <a:t> – springs/tools used in environments with explosive hazards (e.g. mines, oil rigs) or cryogenic equipment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15" y="5647103"/>
            <a:ext cx="4360986" cy="121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792" y="2256693"/>
            <a:ext cx="2277208" cy="22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7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Beryllium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Exposure</a:t>
            </a:r>
          </a:p>
          <a:p>
            <a:pPr lvl="1"/>
            <a:r>
              <a:rPr lang="en-US" dirty="0"/>
              <a:t>Fumes (beryllium oxides)</a:t>
            </a:r>
          </a:p>
          <a:p>
            <a:pPr lvl="1"/>
            <a:r>
              <a:rPr lang="en-US" dirty="0"/>
              <a:t>Respirable dust (beryllium oxides, metal, salts, alloy)</a:t>
            </a:r>
          </a:p>
          <a:p>
            <a:r>
              <a:rPr lang="en-US" dirty="0"/>
              <a:t>Machinists – have highest rate of toxicity </a:t>
            </a:r>
          </a:p>
          <a:p>
            <a:r>
              <a:rPr lang="en-US" dirty="0"/>
              <a:t>Absorption</a:t>
            </a:r>
          </a:p>
          <a:p>
            <a:pPr lvl="1"/>
            <a:r>
              <a:rPr lang="en-US" dirty="0"/>
              <a:t>Inhalational</a:t>
            </a:r>
          </a:p>
          <a:p>
            <a:r>
              <a:rPr lang="en-US" dirty="0"/>
              <a:t>Excretion – urine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25" y="4268662"/>
            <a:ext cx="2365131" cy="236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0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Beryllium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5769"/>
          </a:xfrm>
        </p:spPr>
        <p:txBody>
          <a:bodyPr>
            <a:normAutofit/>
          </a:bodyPr>
          <a:lstStyle/>
          <a:p>
            <a:r>
              <a:rPr lang="en-US" dirty="0"/>
              <a:t>Toxicity</a:t>
            </a:r>
          </a:p>
          <a:p>
            <a:pPr lvl="1"/>
            <a:r>
              <a:rPr lang="en-US" dirty="0"/>
              <a:t>Acute high concentration exposure </a:t>
            </a:r>
          </a:p>
          <a:p>
            <a:pPr lvl="2"/>
            <a:r>
              <a:rPr lang="en-US" dirty="0"/>
              <a:t>Acute </a:t>
            </a:r>
            <a:r>
              <a:rPr lang="en-US" dirty="0" err="1"/>
              <a:t>berrylium</a:t>
            </a:r>
            <a:r>
              <a:rPr lang="en-US" dirty="0"/>
              <a:t> pneumonitis</a:t>
            </a:r>
          </a:p>
          <a:p>
            <a:pPr lvl="3"/>
            <a:r>
              <a:rPr lang="en-US" dirty="0"/>
              <a:t>Can be associated with mucosal irritation</a:t>
            </a:r>
          </a:p>
          <a:p>
            <a:pPr lvl="3"/>
            <a:r>
              <a:rPr lang="en-US" dirty="0" err="1"/>
              <a:t>CXR</a:t>
            </a:r>
            <a:r>
              <a:rPr lang="en-US" dirty="0"/>
              <a:t>:  </a:t>
            </a:r>
            <a:r>
              <a:rPr lang="en-US" dirty="0" err="1"/>
              <a:t>peribronchial</a:t>
            </a:r>
            <a:r>
              <a:rPr lang="en-US" dirty="0"/>
              <a:t> thickening, diffuse infiltrates</a:t>
            </a:r>
          </a:p>
          <a:p>
            <a:pPr lvl="3"/>
            <a:r>
              <a:rPr lang="en-US" dirty="0" err="1"/>
              <a:t>Tx</a:t>
            </a:r>
            <a:r>
              <a:rPr lang="en-US" dirty="0"/>
              <a:t>: Corticosteroids</a:t>
            </a:r>
          </a:p>
          <a:p>
            <a:pPr lvl="3"/>
            <a:r>
              <a:rPr lang="en-US" dirty="0"/>
              <a:t>Prognosis:  </a:t>
            </a:r>
          </a:p>
          <a:p>
            <a:pPr lvl="4"/>
            <a:r>
              <a:rPr lang="en-US" dirty="0"/>
              <a:t>May resolve over weeks to months</a:t>
            </a:r>
          </a:p>
          <a:p>
            <a:pPr lvl="4"/>
            <a:r>
              <a:rPr lang="en-US" dirty="0"/>
              <a:t>can become chronic </a:t>
            </a:r>
          </a:p>
          <a:p>
            <a:pPr lvl="4"/>
            <a:r>
              <a:rPr lang="en-US" dirty="0"/>
              <a:t>rare acute fatalities</a:t>
            </a:r>
          </a:p>
          <a:p>
            <a:pPr lvl="2"/>
            <a:r>
              <a:rPr lang="en-US" dirty="0"/>
              <a:t>Exposure well above the </a:t>
            </a:r>
            <a:r>
              <a:rPr lang="en-US" dirty="0" err="1"/>
              <a:t>PEL</a:t>
            </a:r>
            <a:endParaRPr lang="en-US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61010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57" b="30850"/>
          <a:stretch/>
        </p:blipFill>
        <p:spPr bwMode="auto">
          <a:xfrm>
            <a:off x="6502597" y="0"/>
            <a:ext cx="2641403" cy="233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5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Beryllium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Toxicity – dermal</a:t>
            </a:r>
          </a:p>
          <a:p>
            <a:pPr lvl="1"/>
            <a:r>
              <a:rPr lang="en-US" dirty="0"/>
              <a:t>Beryllium salts </a:t>
            </a:r>
          </a:p>
          <a:p>
            <a:pPr lvl="2"/>
            <a:r>
              <a:rPr lang="en-US" dirty="0"/>
              <a:t>Contact dermatitis</a:t>
            </a:r>
          </a:p>
          <a:p>
            <a:pPr lvl="1"/>
            <a:r>
              <a:rPr lang="en-US" dirty="0"/>
              <a:t>Beryllium splinters embed in skin/wounds</a:t>
            </a:r>
          </a:p>
          <a:p>
            <a:pPr lvl="2"/>
            <a:r>
              <a:rPr lang="en-US" dirty="0"/>
              <a:t>Chronic skin ulceration</a:t>
            </a:r>
          </a:p>
          <a:p>
            <a:pPr lvl="2"/>
            <a:r>
              <a:rPr lang="en-US" dirty="0"/>
              <a:t>Wart-like granulomatous papules</a:t>
            </a:r>
          </a:p>
          <a:p>
            <a:pPr lvl="3"/>
            <a:r>
              <a:rPr lang="en-US" dirty="0"/>
              <a:t>Require debridement/excision</a:t>
            </a:r>
          </a:p>
          <a:p>
            <a:pPr lvl="2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61010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9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Beryllium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39" y="0"/>
            <a:ext cx="5357446" cy="608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 tooltip="1084843033"/>
              </a:rPr>
              <a:t>Mahmoud </a:t>
            </a:r>
            <a:r>
              <a:rPr lang="en-US" sz="1400" dirty="0" err="1">
                <a:hlinkClick r:id="rId3" tooltip="1084843033"/>
              </a:rPr>
              <a:t>Elhusseiny</a:t>
            </a:r>
            <a:r>
              <a:rPr lang="en-US" sz="1400" dirty="0">
                <a:hlinkClick r:id="rId3" tooltip="1084843033"/>
              </a:rPr>
              <a:t> </a:t>
            </a:r>
            <a:r>
              <a:rPr lang="en-US" sz="1400" dirty="0" err="1">
                <a:hlinkClick r:id="rId3" tooltip="1084843033"/>
              </a:rPr>
              <a:t>Abolmagd</a:t>
            </a:r>
            <a:r>
              <a:rPr lang="en-US" sz="1400" dirty="0"/>
              <a:t>, Occupational lung diseases –general principles and approaches and </a:t>
            </a:r>
            <a:r>
              <a:rPr lang="en-US" sz="1400" dirty="0" err="1"/>
              <a:t>beryllosis</a:t>
            </a:r>
            <a:r>
              <a:rPr lang="en-US" sz="1400" dirty="0"/>
              <a:t> review, available at: https://</a:t>
            </a:r>
            <a:r>
              <a:rPr lang="en-US" sz="1400" dirty="0" err="1"/>
              <a:t>www.slideshare.net</a:t>
            </a:r>
            <a:r>
              <a:rPr lang="en-US" sz="1400" dirty="0"/>
              <a:t>/1084843033/occupational-lung-diseases-general-principles-and-approaches-and-beryllosis-review</a:t>
            </a:r>
          </a:p>
        </p:txBody>
      </p:sp>
    </p:spTree>
    <p:extLst>
      <p:ext uri="{BB962C8B-B14F-4D97-AF65-F5344CB8AC3E}">
        <p14:creationId xmlns:p14="http://schemas.microsoft.com/office/powerpoint/2010/main" val="10092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Beryllium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Toxicity – Chronic Beryllium Disease (CBD)</a:t>
            </a:r>
          </a:p>
          <a:p>
            <a:pPr lvl="1"/>
            <a:r>
              <a:rPr lang="en-US" dirty="0"/>
              <a:t>Inhalation of beryllium dust or fumes</a:t>
            </a:r>
          </a:p>
          <a:p>
            <a:pPr lvl="1"/>
            <a:r>
              <a:rPr lang="en-US" dirty="0"/>
              <a:t>Beryllium deposits in pulmonary </a:t>
            </a:r>
            <a:r>
              <a:rPr lang="en-US" dirty="0" err="1"/>
              <a:t>interstitium</a:t>
            </a:r>
            <a:r>
              <a:rPr lang="en-US" dirty="0"/>
              <a:t> &amp; some translocate to hilar lymph nodes</a:t>
            </a:r>
          </a:p>
          <a:p>
            <a:pPr lvl="1"/>
            <a:r>
              <a:rPr lang="en-US" dirty="0"/>
              <a:t>Induce Type 2 MHC immune response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61010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3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Beryllium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Toxicity – Chronic Beryllium Disease (CBD)</a:t>
            </a:r>
          </a:p>
          <a:p>
            <a:pPr lvl="1"/>
            <a:r>
              <a:rPr lang="en-US" dirty="0"/>
              <a:t>Symptoms/signs:</a:t>
            </a:r>
          </a:p>
          <a:p>
            <a:pPr lvl="2"/>
            <a:r>
              <a:rPr lang="en-US" dirty="0"/>
              <a:t>Insidious onset</a:t>
            </a:r>
          </a:p>
          <a:p>
            <a:pPr lvl="2"/>
            <a:r>
              <a:rPr lang="en-US" dirty="0"/>
              <a:t>May occur w/in 2 months of exposure up to 30 years (mean is 6-10y after exposure ceases)</a:t>
            </a:r>
          </a:p>
          <a:p>
            <a:pPr lvl="2"/>
            <a:r>
              <a:rPr lang="en-US" dirty="0"/>
              <a:t>Cough, CP, SOB, potential PAH, Right ventricular failure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Early sign: bilateral basal rales</a:t>
            </a:r>
            <a:endParaRPr lang="en-US" dirty="0">
              <a:solidFill>
                <a:srgbClr val="FFFF00"/>
              </a:solidFill>
              <a:cs typeface="Calibri"/>
            </a:endParaRPr>
          </a:p>
          <a:p>
            <a:pPr lvl="2"/>
            <a:r>
              <a:rPr lang="en-US" dirty="0"/>
              <a:t>Poor exercise </a:t>
            </a:r>
            <a:r>
              <a:rPr lang="en-US" dirty="0" smtClean="0"/>
              <a:t>tolerance-most sensitive </a:t>
            </a:r>
            <a:endParaRPr lang="en-US" dirty="0"/>
          </a:p>
          <a:p>
            <a:pPr lvl="2"/>
            <a:r>
              <a:rPr lang="en-US" dirty="0"/>
              <a:t>CXR:  </a:t>
            </a:r>
          </a:p>
          <a:p>
            <a:pPr lvl="3"/>
            <a:r>
              <a:rPr lang="en-US" dirty="0"/>
              <a:t>nodular parenchymal densities</a:t>
            </a:r>
          </a:p>
          <a:p>
            <a:pPr lvl="3"/>
            <a:r>
              <a:rPr lang="en-US" dirty="0"/>
              <a:t>Hilar lymphadenopathy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61010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7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Beryllium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78" y="-5986"/>
            <a:ext cx="6619874" cy="686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6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Beryllium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Pulmonary toxicity – mixed pattern:</a:t>
            </a:r>
          </a:p>
          <a:p>
            <a:pPr lvl="1"/>
            <a:r>
              <a:rPr lang="en-US" dirty="0"/>
              <a:t>Obstructive (1/3)</a:t>
            </a:r>
          </a:p>
          <a:p>
            <a:pPr lvl="1"/>
            <a:r>
              <a:rPr lang="en-US" dirty="0"/>
              <a:t>Restrictive (1/3)</a:t>
            </a:r>
          </a:p>
          <a:p>
            <a:pPr lvl="1"/>
            <a:r>
              <a:rPr lang="en-US" dirty="0"/>
              <a:t>Reduced diffusing capacity (</a:t>
            </a:r>
            <a:r>
              <a:rPr lang="en-US" dirty="0" err="1"/>
              <a:t>DLCO</a:t>
            </a:r>
            <a:r>
              <a:rPr lang="en-US" dirty="0"/>
              <a:t>) with normal lung volume and airflow (1/3)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Minor industrial 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cs typeface="Calibri"/>
              </a:rPr>
              <a:t>Aluminum </a:t>
            </a:r>
          </a:p>
          <a:p>
            <a:r>
              <a:rPr lang="en-US" dirty="0">
                <a:cs typeface="Calibri"/>
              </a:rPr>
              <a:t>Beryllium</a:t>
            </a:r>
          </a:p>
          <a:p>
            <a:r>
              <a:rPr lang="en-US" dirty="0">
                <a:cs typeface="Calibri"/>
              </a:rPr>
              <a:t>Cadmium</a:t>
            </a:r>
          </a:p>
          <a:p>
            <a:r>
              <a:rPr lang="en-US" dirty="0">
                <a:cs typeface="Calibri"/>
              </a:rPr>
              <a:t>Chromium</a:t>
            </a:r>
          </a:p>
          <a:p>
            <a:r>
              <a:rPr lang="en-US" dirty="0">
                <a:cs typeface="Calibri"/>
              </a:rPr>
              <a:t>Copper</a:t>
            </a:r>
          </a:p>
          <a:p>
            <a:r>
              <a:rPr lang="en-US" dirty="0">
                <a:cs typeface="Calibri"/>
              </a:rPr>
              <a:t>Manganese</a:t>
            </a:r>
          </a:p>
          <a:p>
            <a:r>
              <a:rPr lang="en-US" dirty="0">
                <a:cs typeface="Calibri"/>
              </a:rPr>
              <a:t>Nickel</a:t>
            </a:r>
          </a:p>
          <a:p>
            <a:r>
              <a:rPr lang="en-US" dirty="0">
                <a:cs typeface="Calibri"/>
              </a:rPr>
              <a:t>Platinum/platinoids/palladium</a:t>
            </a:r>
          </a:p>
          <a:p>
            <a:r>
              <a:rPr lang="en-US" dirty="0">
                <a:cs typeface="Calibri"/>
              </a:rPr>
              <a:t>Thallium</a:t>
            </a:r>
          </a:p>
          <a:p>
            <a:r>
              <a:rPr lang="en-US" dirty="0">
                <a:cs typeface="Calibri"/>
              </a:rPr>
              <a:t>Zinc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21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Beryllium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Diagnosis:</a:t>
            </a:r>
          </a:p>
          <a:p>
            <a:pPr lvl="1"/>
            <a:r>
              <a:rPr lang="en-US" dirty="0"/>
              <a:t>CT scan more sensitive than CXR for detecting pulmonary disease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Beryllium lymphocyte proliferation test (</a:t>
            </a:r>
            <a:r>
              <a:rPr lang="en-US" dirty="0" err="1">
                <a:solidFill>
                  <a:srgbClr val="FFC000"/>
                </a:solidFill>
              </a:rPr>
              <a:t>BeLPT</a:t>
            </a:r>
            <a:r>
              <a:rPr lang="en-US" dirty="0">
                <a:solidFill>
                  <a:srgbClr val="FFC000"/>
                </a:solidFill>
              </a:rPr>
              <a:t>)</a:t>
            </a:r>
            <a:endParaRPr lang="en-US" dirty="0">
              <a:solidFill>
                <a:srgbClr val="FFC000"/>
              </a:solidFill>
              <a:cs typeface="Calibri"/>
            </a:endParaRPr>
          </a:p>
          <a:p>
            <a:pPr lvl="2"/>
            <a:r>
              <a:rPr lang="en-US" dirty="0"/>
              <a:t>Blood or BAL</a:t>
            </a:r>
          </a:p>
          <a:p>
            <a:pPr lvl="2"/>
            <a:r>
              <a:rPr lang="en-US" dirty="0"/>
              <a:t>Positive only if lymphocytes react to beryllium</a:t>
            </a:r>
          </a:p>
          <a:p>
            <a:pPr lvl="3"/>
            <a:r>
              <a:rPr lang="en-US" dirty="0"/>
              <a:t>Very specific for Berylliosis (CBD)</a:t>
            </a:r>
          </a:p>
          <a:p>
            <a:pPr lvl="3"/>
            <a:r>
              <a:rPr lang="en-US" dirty="0">
                <a:solidFill>
                  <a:srgbClr val="FFFF00"/>
                </a:solidFill>
              </a:rPr>
              <a:t>BAL </a:t>
            </a:r>
            <a:r>
              <a:rPr lang="en-US" dirty="0" err="1">
                <a:solidFill>
                  <a:srgbClr val="FFFF00"/>
                </a:solidFill>
              </a:rPr>
              <a:t>BeLPT</a:t>
            </a:r>
            <a:r>
              <a:rPr lang="en-US" dirty="0">
                <a:solidFill>
                  <a:srgbClr val="FFFF00"/>
                </a:solidFill>
              </a:rPr>
              <a:t> can be used to differentiate sarcoidosis from chronic beryllium disease.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Beryllium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61010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7154"/>
          </a:xfrm>
        </p:spPr>
        <p:txBody>
          <a:bodyPr>
            <a:normAutofit/>
          </a:bodyPr>
          <a:lstStyle/>
          <a:p>
            <a:r>
              <a:rPr lang="en-US" dirty="0"/>
              <a:t>Prevention: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CBD can occur at concentrations below the </a:t>
            </a:r>
            <a:r>
              <a:rPr lang="en-US" dirty="0" err="1">
                <a:solidFill>
                  <a:srgbClr val="FFFF00"/>
                </a:solidFill>
              </a:rPr>
              <a:t>PEL</a:t>
            </a:r>
            <a:endParaRPr lang="en-US" dirty="0"/>
          </a:p>
          <a:p>
            <a:pPr lvl="1"/>
            <a:r>
              <a:rPr lang="en-US" dirty="0"/>
              <a:t>~ 1-3% of all workers will develop beryllium sensitivity (without symptoms or signs)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Beryllium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61010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7154"/>
          </a:xfrm>
        </p:spPr>
        <p:txBody>
          <a:bodyPr>
            <a:normAutofit/>
          </a:bodyPr>
          <a:lstStyle/>
          <a:p>
            <a:r>
              <a:rPr lang="en-US" dirty="0"/>
              <a:t>Prevention:</a:t>
            </a:r>
          </a:p>
          <a:p>
            <a:pPr lvl="1"/>
            <a:r>
              <a:rPr lang="en-US" dirty="0"/>
              <a:t>Substitute safer materials</a:t>
            </a:r>
          </a:p>
          <a:p>
            <a:pPr lvl="1"/>
            <a:r>
              <a:rPr lang="en-US" dirty="0"/>
              <a:t>Engineering controls</a:t>
            </a:r>
          </a:p>
          <a:p>
            <a:pPr lvl="1"/>
            <a:r>
              <a:rPr lang="en-US" dirty="0"/>
              <a:t>Industrial hygiene practices</a:t>
            </a:r>
          </a:p>
          <a:p>
            <a:pPr lvl="1"/>
            <a:r>
              <a:rPr lang="en-US" dirty="0"/>
              <a:t>Workplace monitoring</a:t>
            </a:r>
          </a:p>
          <a:p>
            <a:pPr lvl="1"/>
            <a:r>
              <a:rPr lang="en-US" dirty="0"/>
              <a:t>Administrative controls (limit # of employees exposed)</a:t>
            </a:r>
          </a:p>
          <a:p>
            <a:pPr lvl="1"/>
            <a:r>
              <a:rPr lang="en-US" dirty="0"/>
              <a:t>Medical screening program</a:t>
            </a:r>
          </a:p>
        </p:txBody>
      </p:sp>
    </p:spTree>
    <p:extLst>
      <p:ext uri="{BB962C8B-B14F-4D97-AF65-F5344CB8AC3E}">
        <p14:creationId xmlns:p14="http://schemas.microsoft.com/office/powerpoint/2010/main" val="19944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Beryllium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61010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7154"/>
          </a:xfrm>
        </p:spPr>
        <p:txBody>
          <a:bodyPr>
            <a:normAutofit/>
          </a:bodyPr>
          <a:lstStyle/>
          <a:p>
            <a:r>
              <a:rPr lang="en-US" dirty="0"/>
              <a:t>Prevention:</a:t>
            </a:r>
          </a:p>
          <a:p>
            <a:pPr lvl="1"/>
            <a:r>
              <a:rPr lang="en-US" dirty="0"/>
              <a:t>Monitoring – every 2 years:</a:t>
            </a:r>
          </a:p>
          <a:p>
            <a:pPr lvl="2"/>
            <a:r>
              <a:rPr lang="en-US" dirty="0" err="1"/>
              <a:t>BeLPT</a:t>
            </a:r>
            <a:r>
              <a:rPr lang="en-US" dirty="0"/>
              <a:t> (10% of cases have negative </a:t>
            </a:r>
            <a:r>
              <a:rPr lang="en-US" dirty="0" err="1"/>
              <a:t>BeLPT</a:t>
            </a:r>
            <a:r>
              <a:rPr lang="en-US" dirty="0"/>
              <a:t>)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Exercise tolerance test</a:t>
            </a:r>
          </a:p>
          <a:p>
            <a:pPr lvl="2"/>
            <a:r>
              <a:rPr lang="en-US" dirty="0"/>
              <a:t>Chest </a:t>
            </a:r>
            <a:r>
              <a:rPr lang="en-US" dirty="0" err="1"/>
              <a:t>xray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Pulmonary function testing</a:t>
            </a:r>
          </a:p>
          <a:p>
            <a:pPr lvl="3"/>
            <a:r>
              <a:rPr lang="en-US" dirty="0"/>
              <a:t>Diffusion capacity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Beryllium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61010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71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Treatment for Chronic Beryllium Disease (CBD):</a:t>
            </a:r>
          </a:p>
          <a:p>
            <a:pPr lvl="1"/>
            <a:r>
              <a:rPr lang="en-US" dirty="0"/>
              <a:t>Lifelong corticosteroids – slow progression of pulmonary disease</a:t>
            </a:r>
          </a:p>
          <a:p>
            <a:pPr lvl="1"/>
            <a:r>
              <a:rPr lang="en-US" dirty="0"/>
              <a:t>Indications: severe symptoms, abnormal radiography, abnormal pulmonary test/diffusion test</a:t>
            </a:r>
          </a:p>
        </p:txBody>
      </p:sp>
    </p:spTree>
    <p:extLst>
      <p:ext uri="{BB962C8B-B14F-4D97-AF65-F5344CB8AC3E}">
        <p14:creationId xmlns:p14="http://schemas.microsoft.com/office/powerpoint/2010/main" val="35218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Cadmium</a:t>
            </a:r>
          </a:p>
        </p:txBody>
      </p:sp>
      <p:pic>
        <p:nvPicPr>
          <p:cNvPr id="6" name="Picture 6" descr="A picture containing cake, chocolate, piece, table&#10;&#10;Description generated with very high confidence">
            <a:extLst>
              <a:ext uri="{FF2B5EF4-FFF2-40B4-BE49-F238E27FC236}">
                <a16:creationId xmlns:a16="http://schemas.microsoft.com/office/drawing/2014/main" xmlns="" id="{427CF383-750E-4CAB-8706-1929F3452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3143" y="1580583"/>
            <a:ext cx="8062232" cy="420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Cadmium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A4BD2D-7342-42E9-AAB0-4D69FEFC2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Found in zinc ores</a:t>
            </a:r>
          </a:p>
          <a:p>
            <a:r>
              <a:rPr lang="en-US" dirty="0">
                <a:cs typeface="Calibri"/>
              </a:rPr>
              <a:t>Cadmium sulfide or oxide</a:t>
            </a:r>
          </a:p>
          <a:p>
            <a:r>
              <a:rPr lang="en-US" dirty="0">
                <a:cs typeface="Calibri"/>
              </a:rPr>
              <a:t>Uses: </a:t>
            </a:r>
          </a:p>
          <a:p>
            <a:pPr lvl="1"/>
            <a:r>
              <a:rPr lang="en-US" dirty="0">
                <a:solidFill>
                  <a:srgbClr val="FFFF00"/>
                </a:solidFill>
                <a:cs typeface="Calibri"/>
              </a:rPr>
              <a:t>Solder &amp; brazing rods</a:t>
            </a:r>
          </a:p>
          <a:p>
            <a:pPr lvl="1"/>
            <a:r>
              <a:rPr lang="en-US" dirty="0">
                <a:cs typeface="Calibri"/>
              </a:rPr>
              <a:t>Nickel cadmium batteries</a:t>
            </a:r>
          </a:p>
          <a:p>
            <a:pPr lvl="1"/>
            <a:r>
              <a:rPr lang="en-US" dirty="0">
                <a:cs typeface="Calibri"/>
              </a:rPr>
              <a:t>Pigment (glass manufacture)</a:t>
            </a:r>
          </a:p>
          <a:p>
            <a:pPr lvl="1"/>
            <a:r>
              <a:rPr lang="en-US" dirty="0">
                <a:cs typeface="Calibri"/>
              </a:rPr>
              <a:t>Neutron absorber in nuclear reactors</a:t>
            </a:r>
          </a:p>
          <a:p>
            <a:pPr lvl="1"/>
            <a:r>
              <a:rPr lang="en-US" dirty="0">
                <a:cs typeface="Calibri"/>
              </a:rPr>
              <a:t>Veterinary </a:t>
            </a:r>
            <a:r>
              <a:rPr lang="en-US" dirty="0" err="1">
                <a:cs typeface="Calibri"/>
              </a:rPr>
              <a:t>antihelminthic</a:t>
            </a:r>
          </a:p>
        </p:txBody>
      </p:sp>
      <p:pic>
        <p:nvPicPr>
          <p:cNvPr id="5" name="Picture 6" descr="A picture containing battery, electronics&#10;&#10;Description generated with very high confidence">
            <a:extLst>
              <a:ext uri="{FF2B5EF4-FFF2-40B4-BE49-F238E27FC236}">
                <a16:creationId xmlns:a16="http://schemas.microsoft.com/office/drawing/2014/main" xmlns="" id="{7E2CC524-F740-431E-BF2D-EBCA42EC7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406" y="4843462"/>
            <a:ext cx="1896156" cy="1896156"/>
          </a:xfrm>
          <a:prstGeom prst="rect">
            <a:avLst/>
          </a:prstGeom>
        </p:spPr>
      </p:pic>
      <p:pic>
        <p:nvPicPr>
          <p:cNvPr id="8" name="Picture 8" descr="A picture containing red, sky&#10;&#10;Description generated with high confidence">
            <a:extLst>
              <a:ext uri="{FF2B5EF4-FFF2-40B4-BE49-F238E27FC236}">
                <a16:creationId xmlns:a16="http://schemas.microsoft.com/office/drawing/2014/main" xmlns="" id="{D8C45788-55AD-4D6E-8083-E53EF76C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507" y="1386378"/>
            <a:ext cx="3273878" cy="237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Cadmium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A4BD2D-7342-42E9-AAB0-4D69FEFC2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Workers at risk:</a:t>
            </a:r>
          </a:p>
          <a:p>
            <a:pPr lvl="1"/>
            <a:r>
              <a:rPr lang="en-US" dirty="0">
                <a:cs typeface="Calibri"/>
              </a:rPr>
              <a:t>Welders</a:t>
            </a:r>
          </a:p>
          <a:p>
            <a:pPr lvl="2"/>
            <a:r>
              <a:rPr lang="en-US" dirty="0">
                <a:cs typeface="Calibri"/>
              </a:rPr>
              <a:t>Hobbyists (tend to have less PPE &amp; engineering controls)</a:t>
            </a:r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3" name="Picture 5" descr="A picture containing wall, indoor&#10;&#10;Description generated with very high confidence">
            <a:extLst>
              <a:ext uri="{FF2B5EF4-FFF2-40B4-BE49-F238E27FC236}">
                <a16:creationId xmlns:a16="http://schemas.microsoft.com/office/drawing/2014/main" xmlns="" id="{7DA79A2A-2929-4C23-887C-B5D6430FA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641" y="3806598"/>
            <a:ext cx="4110717" cy="27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Cadmium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A4BD2D-7342-42E9-AAB0-4D69FEFC2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Absorption: inhalational</a:t>
            </a:r>
          </a:p>
          <a:p>
            <a:r>
              <a:rPr lang="en-US" dirty="0">
                <a:cs typeface="Calibri"/>
              </a:rPr>
              <a:t>Bound to alpha2-microglobulin &amp; albumin</a:t>
            </a:r>
          </a:p>
          <a:p>
            <a:r>
              <a:rPr lang="en-US" dirty="0">
                <a:cs typeface="Calibri"/>
              </a:rPr>
              <a:t>Concentrates in liver &amp; kidney</a:t>
            </a:r>
          </a:p>
          <a:p>
            <a:pPr lvl="1"/>
            <a:r>
              <a:rPr lang="en-US" dirty="0">
                <a:cs typeface="Calibri"/>
              </a:rPr>
              <a:t>Bound to metallothionein (Cd-MT)</a:t>
            </a:r>
          </a:p>
          <a:p>
            <a:pPr lvl="2"/>
            <a:r>
              <a:rPr lang="en-US" dirty="0">
                <a:cs typeface="Calibri"/>
              </a:rPr>
              <a:t>Sequesters Cd, decreasing toxicity</a:t>
            </a:r>
          </a:p>
          <a:p>
            <a:r>
              <a:rPr lang="en-US" dirty="0">
                <a:cs typeface="Calibri"/>
              </a:rPr>
              <a:t>Cd-MT is filtered in urine, then reabsorbed in proximal tubule, leading to renal toxicity</a:t>
            </a:r>
          </a:p>
          <a:p>
            <a:r>
              <a:rPr lang="en-US" dirty="0">
                <a:cs typeface="Calibri"/>
              </a:rPr>
              <a:t>Half-life:  &gt; 10 years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0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Cadmium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A4BD2D-7342-42E9-AAB0-4D69FEFC2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cs typeface="Calibri"/>
              </a:rPr>
              <a:t>Acute inhalational toxicity:</a:t>
            </a:r>
            <a:endParaRPr lang="en-US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6-12 hours after exposure</a:t>
            </a:r>
          </a:p>
          <a:p>
            <a:pPr lvl="1"/>
            <a:r>
              <a:rPr lang="en-US" dirty="0">
                <a:cs typeface="Calibri"/>
              </a:rPr>
              <a:t>Fever, cough (looks initially like metal fume fever)</a:t>
            </a:r>
          </a:p>
          <a:p>
            <a:pPr lvl="1"/>
            <a:r>
              <a:rPr lang="en-US" dirty="0">
                <a:cs typeface="Calibri"/>
              </a:rPr>
              <a:t>ARDS progresses over 3 days</a:t>
            </a:r>
          </a:p>
          <a:p>
            <a:r>
              <a:rPr lang="en-US" dirty="0">
                <a:cs typeface="Calibri"/>
              </a:rPr>
              <a:t>Treatment:</a:t>
            </a:r>
          </a:p>
          <a:p>
            <a:pPr lvl="1"/>
            <a:r>
              <a:rPr lang="en-US" dirty="0">
                <a:cs typeface="Calibri"/>
              </a:rPr>
              <a:t>Corticosteroids</a:t>
            </a:r>
          </a:p>
          <a:p>
            <a:r>
              <a:rPr lang="en-US" dirty="0">
                <a:cs typeface="Calibri"/>
              </a:rPr>
              <a:t>Prognosis:</a:t>
            </a:r>
          </a:p>
          <a:p>
            <a:pPr lvl="1"/>
            <a:r>
              <a:rPr lang="en-US" dirty="0">
                <a:cs typeface="Calibri"/>
              </a:rPr>
              <a:t>Some recover lung function</a:t>
            </a:r>
          </a:p>
          <a:p>
            <a:pPr lvl="1"/>
            <a:r>
              <a:rPr lang="en-US" dirty="0">
                <a:cs typeface="Calibri"/>
              </a:rPr>
              <a:t>Chronic restrictive lung disease</a:t>
            </a:r>
          </a:p>
          <a:p>
            <a:pPr lvl="1"/>
            <a:r>
              <a:rPr lang="en-US" dirty="0">
                <a:cs typeface="Calibri"/>
              </a:rPr>
              <a:t>Fibrosis 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3" name="Picture 2" descr="A picture containing X-ray film, indoor&#10;&#10;Description generated with very high confidence">
            <a:extLst>
              <a:ext uri="{FF2B5EF4-FFF2-40B4-BE49-F238E27FC236}">
                <a16:creationId xmlns:a16="http://schemas.microsoft.com/office/drawing/2014/main" xmlns="" id="{2B81382A-CAD0-4597-B5CB-A4BD7CAC2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156" y="3430763"/>
            <a:ext cx="3661844" cy="34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2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Minor industrial 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solidFill>
                  <a:srgbClr val="FFC000"/>
                </a:solidFill>
                <a:cs typeface="Calibri"/>
              </a:rPr>
              <a:t>Aluminum </a:t>
            </a:r>
          </a:p>
          <a:p>
            <a:r>
              <a:rPr lang="en-US" dirty="0">
                <a:solidFill>
                  <a:srgbClr val="FFC000"/>
                </a:solidFill>
                <a:cs typeface="Calibri"/>
              </a:rPr>
              <a:t>Beryllium</a:t>
            </a:r>
          </a:p>
          <a:p>
            <a:r>
              <a:rPr lang="en-US" dirty="0">
                <a:solidFill>
                  <a:srgbClr val="FFC000"/>
                </a:solidFill>
                <a:cs typeface="Calibri"/>
              </a:rPr>
              <a:t>Cadmium</a:t>
            </a:r>
          </a:p>
          <a:p>
            <a:r>
              <a:rPr lang="en-US" dirty="0">
                <a:solidFill>
                  <a:srgbClr val="FFC000"/>
                </a:solidFill>
                <a:cs typeface="Calibri"/>
              </a:rPr>
              <a:t>Chromium</a:t>
            </a:r>
          </a:p>
          <a:p>
            <a:r>
              <a:rPr lang="en-US" dirty="0">
                <a:cs typeface="Calibri"/>
              </a:rPr>
              <a:t>Copper</a:t>
            </a:r>
          </a:p>
          <a:p>
            <a:r>
              <a:rPr lang="en-US" dirty="0">
                <a:cs typeface="Calibri"/>
              </a:rPr>
              <a:t>Manganese</a:t>
            </a:r>
          </a:p>
          <a:p>
            <a:r>
              <a:rPr lang="en-US" dirty="0">
                <a:cs typeface="Calibri"/>
              </a:rPr>
              <a:t>Nickel</a:t>
            </a:r>
          </a:p>
          <a:p>
            <a:r>
              <a:rPr lang="en-US" dirty="0">
                <a:cs typeface="Calibri"/>
              </a:rPr>
              <a:t>Platinum/platinoids/palladium</a:t>
            </a:r>
          </a:p>
          <a:p>
            <a:r>
              <a:rPr lang="en-US" dirty="0">
                <a:cs typeface="Calibri"/>
              </a:rPr>
              <a:t>Thallium</a:t>
            </a:r>
          </a:p>
          <a:p>
            <a:r>
              <a:rPr lang="en-US" dirty="0">
                <a:cs typeface="Calibri"/>
              </a:rPr>
              <a:t>Zinc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53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Cadmium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A4BD2D-7342-42E9-AAB0-4D69FEFC2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Acute oral ingestion of cadmium compounds:</a:t>
            </a:r>
          </a:p>
          <a:p>
            <a:pPr lvl="1"/>
            <a:r>
              <a:rPr lang="en-US" dirty="0">
                <a:cs typeface="Calibri"/>
              </a:rPr>
              <a:t>Severe irritant injury to upper GI tract</a:t>
            </a:r>
          </a:p>
          <a:p>
            <a:pPr lvl="1"/>
            <a:r>
              <a:rPr lang="en-US" dirty="0">
                <a:cs typeface="Calibri"/>
              </a:rPr>
              <a:t>Multi-organ failure</a:t>
            </a:r>
          </a:p>
          <a:p>
            <a:pPr lvl="1"/>
            <a:r>
              <a:rPr lang="en-US" dirty="0">
                <a:cs typeface="Calibri"/>
              </a:rPr>
              <a:t>Hypotension</a:t>
            </a:r>
          </a:p>
          <a:p>
            <a:pPr lvl="1"/>
            <a:r>
              <a:rPr lang="en-US" dirty="0">
                <a:cs typeface="Calibri"/>
              </a:rPr>
              <a:t>Treatment:  </a:t>
            </a:r>
          </a:p>
          <a:p>
            <a:pPr lvl="2"/>
            <a:r>
              <a:rPr lang="en-US" dirty="0">
                <a:cs typeface="Calibri"/>
              </a:rPr>
              <a:t>Gastric lavage (NGT, usually powder)</a:t>
            </a:r>
          </a:p>
          <a:p>
            <a:pPr lvl="2"/>
            <a:r>
              <a:rPr lang="en-US" dirty="0">
                <a:cs typeface="Calibri"/>
              </a:rPr>
              <a:t>DMSA (</a:t>
            </a:r>
            <a:r>
              <a:rPr lang="en-US" dirty="0" err="1">
                <a:cs typeface="Calibri"/>
              </a:rPr>
              <a:t>succimer</a:t>
            </a:r>
            <a:r>
              <a:rPr lang="en-US" dirty="0">
                <a:cs typeface="Calibri"/>
              </a:rPr>
              <a:t>)</a:t>
            </a:r>
          </a:p>
          <a:p>
            <a:pPr lvl="2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4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Cadmium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A4BD2D-7342-42E9-AAB0-4D69FEFC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397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cs typeface="Calibri"/>
              </a:rPr>
              <a:t>Chronic exposure:</a:t>
            </a:r>
            <a:endParaRPr lang="en-US" sz="4000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Kidney dysfunction:</a:t>
            </a:r>
          </a:p>
          <a:p>
            <a:pPr lvl="2"/>
            <a:r>
              <a:rPr lang="en-US" dirty="0">
                <a:cs typeface="Calibri"/>
              </a:rPr>
              <a:t>Initial proteinuria (beta </a:t>
            </a:r>
            <a:r>
              <a:rPr lang="en-US" dirty="0" err="1">
                <a:cs typeface="Calibri"/>
              </a:rPr>
              <a:t>microglobulin</a:t>
            </a:r>
            <a:r>
              <a:rPr lang="en-US" dirty="0">
                <a:cs typeface="Calibri"/>
              </a:rPr>
              <a:t>), then </a:t>
            </a:r>
            <a:r>
              <a:rPr lang="en-US" dirty="0" err="1">
                <a:cs typeface="Calibri"/>
              </a:rPr>
              <a:t>procedes</a:t>
            </a:r>
            <a:r>
              <a:rPr lang="en-US" dirty="0">
                <a:cs typeface="Calibri"/>
              </a:rPr>
              <a:t> to glomerular dysfunction and CKD</a:t>
            </a:r>
          </a:p>
          <a:p>
            <a:pPr lvl="1"/>
            <a:r>
              <a:rPr lang="en-US" dirty="0">
                <a:cs typeface="Calibri"/>
              </a:rPr>
              <a:t>Pulmonary effects: </a:t>
            </a:r>
          </a:p>
          <a:p>
            <a:pPr lvl="2"/>
            <a:r>
              <a:rPr lang="en-US" dirty="0">
                <a:cs typeface="Calibri"/>
              </a:rPr>
              <a:t>Conflicting studies: no effect, restrictive, obstructive</a:t>
            </a:r>
          </a:p>
          <a:p>
            <a:pPr lvl="1"/>
            <a:r>
              <a:rPr lang="en-US" dirty="0" err="1">
                <a:cs typeface="Calibri"/>
              </a:rPr>
              <a:t>Osteomalacia</a:t>
            </a:r>
          </a:p>
          <a:p>
            <a:pPr lvl="2"/>
            <a:r>
              <a:rPr lang="en-US" dirty="0" err="1">
                <a:cs typeface="Calibri"/>
              </a:rPr>
              <a:t>Itai-Itai</a:t>
            </a:r>
            <a:r>
              <a:rPr lang="en-US" dirty="0">
                <a:cs typeface="Calibri"/>
              </a:rPr>
              <a:t> disease associated with oral cadmium, primarily in post-menopausal women, not seen often in workers</a:t>
            </a:r>
          </a:p>
          <a:p>
            <a:pPr lvl="1"/>
            <a:r>
              <a:rPr lang="en-US" dirty="0">
                <a:cs typeface="Calibri"/>
              </a:rPr>
              <a:t>Cancer </a:t>
            </a:r>
          </a:p>
          <a:p>
            <a:pPr lvl="2"/>
            <a:r>
              <a:rPr lang="en-US" dirty="0">
                <a:cs typeface="Calibri"/>
              </a:rPr>
              <a:t>Some association with lung cancer (though As may be the cause)</a:t>
            </a:r>
          </a:p>
          <a:p>
            <a:pPr lvl="2"/>
            <a:r>
              <a:rPr lang="en-US" dirty="0">
                <a:solidFill>
                  <a:srgbClr val="FFFF00"/>
                </a:solidFill>
                <a:cs typeface="Calibri"/>
              </a:rPr>
              <a:t>IARC 1 "known human carcinogen"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Cadmium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A4BD2D-7342-42E9-AAB0-4D69FEFC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39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Prevention:</a:t>
            </a:r>
            <a:endParaRPr lang="en-US" sz="4000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Ventilation</a:t>
            </a:r>
          </a:p>
          <a:p>
            <a:pPr lvl="1"/>
            <a:r>
              <a:rPr lang="en-US" dirty="0">
                <a:cs typeface="Calibri"/>
              </a:rPr>
              <a:t>Respiratory protection</a:t>
            </a:r>
          </a:p>
          <a:p>
            <a:pPr lvl="1"/>
            <a:r>
              <a:rPr lang="en-US" dirty="0">
                <a:cs typeface="Calibri"/>
              </a:rPr>
              <a:t>Medical monitoring:</a:t>
            </a:r>
          </a:p>
          <a:p>
            <a:pPr lvl="2"/>
            <a:r>
              <a:rPr lang="en-US" dirty="0">
                <a:cs typeface="Calibri"/>
              </a:rPr>
              <a:t>Initial </a:t>
            </a:r>
            <a:r>
              <a:rPr lang="en-US" dirty="0" err="1">
                <a:cs typeface="Calibri"/>
              </a:rPr>
              <a:t>UCd</a:t>
            </a:r>
            <a:r>
              <a:rPr lang="en-US" dirty="0">
                <a:cs typeface="Calibri"/>
              </a:rPr>
              <a:t>, beta2 </a:t>
            </a:r>
            <a:r>
              <a:rPr lang="en-US" dirty="0" err="1">
                <a:cs typeface="Calibri"/>
              </a:rPr>
              <a:t>microglobulin</a:t>
            </a:r>
          </a:p>
          <a:p>
            <a:pPr lvl="2"/>
            <a:r>
              <a:rPr lang="en-US" dirty="0">
                <a:cs typeface="Calibri"/>
              </a:rPr>
              <a:t>At least annual</a:t>
            </a:r>
            <a:endParaRPr lang="en-US" dirty="0"/>
          </a:p>
          <a:p>
            <a:pPr lvl="3"/>
            <a:r>
              <a:rPr lang="en-US" dirty="0">
                <a:cs typeface="Calibri"/>
              </a:rPr>
              <a:t>Removal from duty:</a:t>
            </a:r>
          </a:p>
          <a:p>
            <a:pPr lvl="4"/>
            <a:r>
              <a:rPr lang="en-US" dirty="0">
                <a:cs typeface="Calibri"/>
              </a:rPr>
              <a:t>Urine beta 2 </a:t>
            </a:r>
            <a:r>
              <a:rPr lang="en-US" dirty="0" err="1">
                <a:cs typeface="Calibri"/>
              </a:rPr>
              <a:t>microglobulin</a:t>
            </a:r>
            <a:r>
              <a:rPr lang="en-US" dirty="0">
                <a:cs typeface="Calibri"/>
              </a:rPr>
              <a:t> &gt; 750 mcg/g Cr</a:t>
            </a:r>
          </a:p>
          <a:p>
            <a:pPr lvl="5"/>
            <a:r>
              <a:rPr lang="en-US" dirty="0">
                <a:cs typeface="Calibri"/>
              </a:rPr>
              <a:t>&amp; Urine cadmium &gt; 3 mcg/g Cr</a:t>
            </a:r>
          </a:p>
          <a:p>
            <a:pPr lvl="4"/>
            <a:r>
              <a:rPr lang="en-US" dirty="0">
                <a:cs typeface="Calibri"/>
              </a:rPr>
              <a:t>Urine cadmium &gt; 7 mcg/g Cr</a:t>
            </a:r>
          </a:p>
          <a:p>
            <a:pPr lvl="4"/>
            <a:r>
              <a:rPr lang="en-US" dirty="0">
                <a:cs typeface="Calibri"/>
              </a:rPr>
              <a:t>Blood cadmium &gt; 10 mcg/L</a:t>
            </a: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8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Cadmium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A4BD2D-7342-42E9-AAB0-4D69FEFC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39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Treatment:</a:t>
            </a:r>
          </a:p>
          <a:p>
            <a:pPr lvl="1"/>
            <a:r>
              <a:rPr lang="en-US" dirty="0">
                <a:cs typeface="Calibri"/>
              </a:rPr>
              <a:t>Removal from exposure</a:t>
            </a:r>
          </a:p>
          <a:p>
            <a:pPr lvl="1"/>
            <a:r>
              <a:rPr lang="en-US" dirty="0">
                <a:cs typeface="Calibri"/>
              </a:rPr>
              <a:t>Chelation is not effective for chronic toxicity</a:t>
            </a:r>
          </a:p>
          <a:p>
            <a:pPr lvl="2"/>
            <a:r>
              <a:rPr lang="en-US" dirty="0">
                <a:cs typeface="Calibri"/>
              </a:rPr>
              <a:t>Most Cd is chelated to </a:t>
            </a:r>
            <a:r>
              <a:rPr lang="en-US" dirty="0" err="1">
                <a:cs typeface="Calibri"/>
              </a:rPr>
              <a:t>metallothionien</a:t>
            </a:r>
          </a:p>
          <a:p>
            <a:pPr lvl="1"/>
            <a:r>
              <a:rPr lang="en-US" dirty="0">
                <a:cs typeface="Calibri"/>
              </a:rPr>
              <a:t>Proteinuria &amp; kidney dysfunction are not necessarily reversible</a:t>
            </a:r>
            <a:endParaRPr lang="en-US" dirty="0"/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0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Chromium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A4BD2D-7342-42E9-AAB0-4D69FEFC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39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556A17A1-C6E0-40F5-84EF-255FBFD5D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784" y="1379576"/>
            <a:ext cx="5162105" cy="51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Chromium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A4BD2D-7342-42E9-AAB0-4D69FEFC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39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Found as chromite (FeCr</a:t>
            </a:r>
            <a:r>
              <a:rPr lang="en-US" sz="2800" dirty="0">
                <a:cs typeface="Calibri"/>
              </a:rPr>
              <a:t>2</a:t>
            </a:r>
            <a:r>
              <a:rPr lang="en-US" dirty="0">
                <a:cs typeface="Calibri"/>
              </a:rPr>
              <a:t>O</a:t>
            </a:r>
            <a:r>
              <a:rPr lang="en-US" sz="2800" dirty="0">
                <a:cs typeface="Calibri"/>
              </a:rPr>
              <a:t>4</a:t>
            </a:r>
            <a:r>
              <a:rPr lang="en-US" dirty="0">
                <a:cs typeface="Calibri"/>
              </a:rPr>
              <a:t>)</a:t>
            </a:r>
          </a:p>
          <a:p>
            <a:r>
              <a:rPr lang="en-US" dirty="0">
                <a:cs typeface="Calibri"/>
              </a:rPr>
              <a:t>Oxidation states –2 to +6, but primarily </a:t>
            </a:r>
          </a:p>
          <a:p>
            <a:pPr lvl="1"/>
            <a:r>
              <a:rPr lang="en-US" dirty="0">
                <a:cs typeface="Calibri"/>
              </a:rPr>
              <a:t>Cr3+ (trivalent chromium)</a:t>
            </a:r>
          </a:p>
          <a:p>
            <a:pPr lvl="1"/>
            <a:r>
              <a:rPr lang="en-US" dirty="0">
                <a:cs typeface="Calibri"/>
              </a:rPr>
              <a:t>Cr6+ (hexavalent chromium)</a:t>
            </a:r>
          </a:p>
          <a:p>
            <a:r>
              <a:rPr lang="en-US" dirty="0">
                <a:cs typeface="Calibri"/>
              </a:rPr>
              <a:t>Common use:</a:t>
            </a:r>
          </a:p>
          <a:p>
            <a:pPr lvl="1"/>
            <a:r>
              <a:rPr lang="en-US" dirty="0">
                <a:cs typeface="Calibri"/>
              </a:rPr>
              <a:t>Stainless steel (chromium, nickel, iron)</a:t>
            </a:r>
          </a:p>
          <a:p>
            <a:pPr lvl="1"/>
            <a:r>
              <a:rPr lang="en-US" dirty="0">
                <a:cs typeface="Calibri"/>
              </a:rPr>
              <a:t>"hard chrome"-plating for machine parts</a:t>
            </a:r>
          </a:p>
          <a:p>
            <a:pPr lvl="1"/>
            <a:r>
              <a:rPr lang="en-US" dirty="0">
                <a:cs typeface="Calibri"/>
              </a:rPr>
              <a:t>Armor plating/safes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3A020AAD-084C-484E-8AC7-37A90D893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507" y="-2657"/>
            <a:ext cx="2238151" cy="222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Chromium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A4BD2D-7342-42E9-AAB0-4D69FEFC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39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Essential element</a:t>
            </a:r>
          </a:p>
          <a:p>
            <a:pPr lvl="1"/>
            <a:r>
              <a:rPr lang="en-US" dirty="0">
                <a:cs typeface="Calibri"/>
              </a:rPr>
              <a:t>Facilitates insulin binding</a:t>
            </a:r>
          </a:p>
          <a:p>
            <a:pPr lvl="1"/>
            <a:r>
              <a:rPr lang="en-US" dirty="0">
                <a:cs typeface="Calibri"/>
              </a:rPr>
              <a:t>Metabolism of glucose and fats</a:t>
            </a:r>
          </a:p>
          <a:p>
            <a:r>
              <a:rPr lang="en-US" dirty="0">
                <a:cs typeface="Calibri"/>
              </a:rPr>
              <a:t>Reduction of Cr6+ to Cr3+ occurs with extraction of electrons from proteins, lipids, DNA, </a:t>
            </a:r>
            <a:r>
              <a:rPr lang="en-US" dirty="0" err="1">
                <a:cs typeface="Calibri"/>
              </a:rPr>
              <a:t>etc</a:t>
            </a:r>
            <a:r>
              <a:rPr lang="en-US" dirty="0">
                <a:cs typeface="Calibri"/>
              </a:rPr>
              <a:t> (oxidizing potential)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3A020AAD-084C-484E-8AC7-37A90D893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507" y="-2657"/>
            <a:ext cx="2238151" cy="222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Chromium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A4BD2D-7342-42E9-AAB0-4D69FEFC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39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Common industrial sources:</a:t>
            </a:r>
            <a:endParaRPr lang="en-US" dirty="0"/>
          </a:p>
          <a:p>
            <a:pPr lvl="1"/>
            <a:r>
              <a:rPr lang="en-US" dirty="0">
                <a:solidFill>
                  <a:srgbClr val="FFFF00"/>
                </a:solidFill>
                <a:cs typeface="Calibri"/>
              </a:rPr>
              <a:t>Welding</a:t>
            </a:r>
            <a:r>
              <a:rPr lang="en-US" dirty="0">
                <a:cs typeface="Calibri"/>
              </a:rPr>
              <a:t> stainless steel</a:t>
            </a:r>
          </a:p>
          <a:p>
            <a:pPr lvl="1"/>
            <a:r>
              <a:rPr lang="en-US" dirty="0">
                <a:cs typeface="Calibri"/>
              </a:rPr>
              <a:t>Ferrochrome </a:t>
            </a:r>
            <a:r>
              <a:rPr lang="en-US" dirty="0">
                <a:solidFill>
                  <a:srgbClr val="FFFF00"/>
                </a:solidFill>
                <a:cs typeface="Calibri"/>
              </a:rPr>
              <a:t>pigment </a:t>
            </a:r>
            <a:r>
              <a:rPr lang="en-US" dirty="0">
                <a:cs typeface="Calibri"/>
              </a:rPr>
              <a:t>manufacturing &amp; use</a:t>
            </a:r>
          </a:p>
          <a:p>
            <a:pPr lvl="1"/>
            <a:r>
              <a:rPr lang="en-US" dirty="0">
                <a:solidFill>
                  <a:srgbClr val="FFFF00"/>
                </a:solidFill>
                <a:cs typeface="Calibri"/>
              </a:rPr>
              <a:t>Leather tanning</a:t>
            </a:r>
          </a:p>
          <a:p>
            <a:pPr lvl="1"/>
            <a:r>
              <a:rPr lang="en-US" dirty="0">
                <a:solidFill>
                  <a:srgbClr val="FFFF00"/>
                </a:solidFill>
                <a:cs typeface="Calibri"/>
              </a:rPr>
              <a:t>Chrome plating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&amp; chromate production</a:t>
            </a:r>
          </a:p>
          <a:p>
            <a:r>
              <a:rPr lang="en-US" dirty="0">
                <a:cs typeface="Calibri"/>
              </a:rPr>
              <a:t>Environmental sources:</a:t>
            </a:r>
          </a:p>
          <a:p>
            <a:pPr lvl="1"/>
            <a:r>
              <a:rPr lang="en-US" dirty="0">
                <a:cs typeface="Calibri"/>
              </a:rPr>
              <a:t>Coal power plants</a:t>
            </a:r>
          </a:p>
          <a:p>
            <a:pPr lvl="1"/>
            <a:r>
              <a:rPr lang="en-US" dirty="0">
                <a:cs typeface="Calibri"/>
              </a:rPr>
              <a:t>Wood treated with CCA (copper, chrome, arsenate) 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3A020AAD-084C-484E-8AC7-37A90D893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507" y="-2657"/>
            <a:ext cx="2238151" cy="222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Chromium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A4BD2D-7342-42E9-AAB0-4D69FEFC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39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Absorption:</a:t>
            </a:r>
          </a:p>
          <a:p>
            <a:pPr lvl="1"/>
            <a:r>
              <a:rPr lang="en-US" dirty="0">
                <a:cs typeface="Calibri"/>
              </a:rPr>
              <a:t>Inhalational – major route in industrial settings</a:t>
            </a:r>
          </a:p>
          <a:p>
            <a:pPr lvl="1"/>
            <a:r>
              <a:rPr lang="en-US" dirty="0">
                <a:cs typeface="Calibri"/>
              </a:rPr>
              <a:t>GI – very poor, hexavalent &gt; trivalent</a:t>
            </a:r>
            <a:endParaRPr lang="en-US" dirty="0"/>
          </a:p>
          <a:p>
            <a:r>
              <a:rPr lang="en-US" dirty="0">
                <a:cs typeface="Calibri"/>
              </a:rPr>
              <a:t>Cr6+ mostly converted to Cr3+ once absorbed</a:t>
            </a:r>
          </a:p>
          <a:p>
            <a:r>
              <a:rPr lang="en-US" dirty="0">
                <a:cs typeface="Calibri"/>
              </a:rPr>
              <a:t>Excreted as Cr3+ in urine (80%)</a:t>
            </a:r>
          </a:p>
          <a:p>
            <a:r>
              <a:rPr lang="en-US" dirty="0">
                <a:cs typeface="Calibri"/>
              </a:rPr>
              <a:t>Half-life triphasic</a:t>
            </a:r>
          </a:p>
          <a:p>
            <a:pPr lvl="1"/>
            <a:r>
              <a:rPr lang="en-US" dirty="0">
                <a:cs typeface="Calibri"/>
              </a:rPr>
              <a:t>7h, 15-30d, 3y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3A020AAD-084C-484E-8AC7-37A90D893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507" y="-2657"/>
            <a:ext cx="2238151" cy="222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Chromium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A4BD2D-7342-42E9-AAB0-4D69FEFC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39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Acute toxicity:</a:t>
            </a:r>
          </a:p>
          <a:p>
            <a:pPr lvl="1"/>
            <a:r>
              <a:rPr lang="en-US" dirty="0">
                <a:cs typeface="Calibri"/>
              </a:rPr>
              <a:t>Ingestion of Cr6+</a:t>
            </a:r>
          </a:p>
          <a:p>
            <a:pPr lvl="2"/>
            <a:r>
              <a:rPr lang="en-US" dirty="0">
                <a:cs typeface="Calibri"/>
              </a:rPr>
              <a:t>GI hemorrhage</a:t>
            </a:r>
          </a:p>
          <a:p>
            <a:pPr lvl="2"/>
            <a:r>
              <a:rPr lang="en-US" dirty="0">
                <a:cs typeface="Calibri"/>
              </a:rPr>
              <a:t>Hemolysis / DIC</a:t>
            </a:r>
          </a:p>
          <a:p>
            <a:pPr lvl="2"/>
            <a:r>
              <a:rPr lang="en-US" dirty="0">
                <a:cs typeface="Calibri"/>
              </a:rPr>
              <a:t>ATN / AKI</a:t>
            </a:r>
          </a:p>
          <a:p>
            <a:pPr lvl="2"/>
            <a:r>
              <a:rPr lang="en-US" dirty="0">
                <a:cs typeface="Calibri"/>
              </a:rPr>
              <a:t>Hyperlactatemia</a:t>
            </a:r>
          </a:p>
          <a:p>
            <a:pPr lvl="2"/>
            <a:r>
              <a:rPr lang="en-US" dirty="0">
                <a:cs typeface="Calibri"/>
              </a:rPr>
              <a:t>Hyperkalemia</a:t>
            </a:r>
          </a:p>
          <a:p>
            <a:pPr lvl="2"/>
            <a:r>
              <a:rPr lang="en-US" dirty="0">
                <a:cs typeface="Calibri"/>
              </a:rPr>
              <a:t>ARDS – up to 3 days after exposure</a:t>
            </a:r>
          </a:p>
          <a:p>
            <a:pPr lvl="2"/>
            <a:endParaRPr lang="en-US" dirty="0">
              <a:cs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3A020AAD-084C-484E-8AC7-37A90D893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507" y="-2657"/>
            <a:ext cx="2238151" cy="222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Aluminum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98" y="1805354"/>
            <a:ext cx="6503779" cy="43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Chromium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A4BD2D-7342-42E9-AAB0-4D69FEFC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39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Chronic toxicity – inhalational industrial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Occupational asthma</a:t>
            </a:r>
          </a:p>
          <a:p>
            <a:pPr lvl="1"/>
            <a:r>
              <a:rPr lang="en-US" dirty="0">
                <a:cs typeface="Calibri"/>
              </a:rPr>
              <a:t>Pneumoconiosis</a:t>
            </a:r>
          </a:p>
          <a:p>
            <a:pPr lvl="1"/>
            <a:r>
              <a:rPr lang="en-US" dirty="0">
                <a:cs typeface="Calibri"/>
              </a:rPr>
              <a:t>Lung cancer – small-cell</a:t>
            </a:r>
          </a:p>
          <a:p>
            <a:pPr lvl="2"/>
            <a:r>
              <a:rPr lang="en-US" dirty="0">
                <a:cs typeface="Calibri"/>
              </a:rPr>
              <a:t>Latency 13-30 years (but as low as 2 years)</a:t>
            </a:r>
          </a:p>
          <a:p>
            <a:pPr lvl="1"/>
            <a:r>
              <a:rPr lang="en-US" dirty="0">
                <a:cs typeface="Calibri"/>
              </a:rPr>
              <a:t>Nasal septal perforation</a:t>
            </a:r>
          </a:p>
          <a:p>
            <a:pPr lvl="1"/>
            <a:r>
              <a:rPr lang="en-US" dirty="0">
                <a:cs typeface="Calibri"/>
              </a:rPr>
              <a:t>Aminotransferase elevation</a:t>
            </a:r>
            <a:endParaRPr lang="en-US" dirty="0"/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2"/>
            <a:endParaRPr lang="en-US" dirty="0">
              <a:cs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3A020AAD-084C-484E-8AC7-37A90D893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375" y="4526211"/>
            <a:ext cx="2238151" cy="222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Chromium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A4BD2D-7342-42E9-AAB0-4D69FEFC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39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Chronic toxicity – dermal</a:t>
            </a:r>
          </a:p>
          <a:p>
            <a:r>
              <a:rPr lang="en-US" dirty="0">
                <a:cs typeface="Calibri"/>
              </a:rPr>
              <a:t>Contact dermatitis:</a:t>
            </a:r>
          </a:p>
          <a:p>
            <a:pPr lvl="1"/>
            <a:r>
              <a:rPr lang="en-US" dirty="0">
                <a:cs typeface="Calibri"/>
              </a:rPr>
              <a:t>Type 4 hypersensitivity reactions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Cement workers (wet cement)</a:t>
            </a:r>
          </a:p>
          <a:p>
            <a:pPr lvl="1"/>
            <a:r>
              <a:rPr lang="en-US" dirty="0">
                <a:cs typeface="Calibri"/>
              </a:rPr>
              <a:t>Handling automobile parts</a:t>
            </a:r>
          </a:p>
          <a:p>
            <a:pPr lvl="1"/>
            <a:r>
              <a:rPr lang="en-US" dirty="0">
                <a:cs typeface="Calibri"/>
              </a:rPr>
              <a:t>Locksmiths</a:t>
            </a: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2"/>
            <a:endParaRPr lang="en-US" dirty="0">
              <a:cs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3A020AAD-084C-484E-8AC7-37A90D893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375" y="4526211"/>
            <a:ext cx="2238151" cy="222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Chromium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A4BD2D-7342-42E9-AAB0-4D69FEFC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39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Chronic toxicity – dermal</a:t>
            </a:r>
          </a:p>
          <a:p>
            <a:pPr lvl="1"/>
            <a:r>
              <a:rPr lang="en-US" dirty="0">
                <a:cs typeface="Calibri"/>
              </a:rPr>
              <a:t>"Blackjack disease" - hand contact dermatitis</a:t>
            </a:r>
          </a:p>
          <a:p>
            <a:pPr lvl="1"/>
            <a:r>
              <a:rPr lang="en-US" dirty="0">
                <a:cs typeface="Calibri"/>
              </a:rPr>
              <a:t>"Chrome holes" - painless ulcers of the skin or nasal septum</a:t>
            </a:r>
          </a:p>
          <a:p>
            <a:pPr lvl="1"/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2"/>
            <a:endParaRPr lang="en-US" dirty="0">
              <a:cs typeface="Calibri"/>
            </a:endParaRPr>
          </a:p>
        </p:txBody>
      </p:sp>
      <p:pic>
        <p:nvPicPr>
          <p:cNvPr id="5" name="Picture 5" descr="A picture containing indoor, table&#10;&#10;Description generated with very high confidence">
            <a:extLst>
              <a:ext uri="{FF2B5EF4-FFF2-40B4-BE49-F238E27FC236}">
                <a16:creationId xmlns:a16="http://schemas.microsoft.com/office/drawing/2014/main" xmlns="" id="{797F6884-B844-4273-90D1-8D55566DD9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71" t="27149" r="13994" b="-452"/>
          <a:stretch/>
        </p:blipFill>
        <p:spPr>
          <a:xfrm>
            <a:off x="914400" y="3922173"/>
            <a:ext cx="3411134" cy="2812005"/>
          </a:xfrm>
          <a:prstGeom prst="rect">
            <a:avLst/>
          </a:prstGeom>
        </p:spPr>
      </p:pic>
      <p:pic>
        <p:nvPicPr>
          <p:cNvPr id="7" name="Picture 7" descr="A close up of a hand&#10;&#10;Description generated with high confidence">
            <a:extLst>
              <a:ext uri="{FF2B5EF4-FFF2-40B4-BE49-F238E27FC236}">
                <a16:creationId xmlns:a16="http://schemas.microsoft.com/office/drawing/2014/main" xmlns="" id="{CC50F59D-6A50-48D8-96EB-FC7713B23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261" y="3842216"/>
            <a:ext cx="3939362" cy="289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Chromium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A4BD2D-7342-42E9-AAB0-4D69FEFC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39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Diagnosis:</a:t>
            </a:r>
          </a:p>
          <a:p>
            <a:pPr lvl="1"/>
            <a:r>
              <a:rPr lang="en-US" dirty="0">
                <a:cs typeface="Calibri"/>
              </a:rPr>
              <a:t>Speciation of Cr3+ and Cr6+ is difficult</a:t>
            </a:r>
          </a:p>
          <a:p>
            <a:pPr lvl="1"/>
            <a:r>
              <a:rPr lang="en-US" dirty="0">
                <a:cs typeface="Calibri"/>
              </a:rPr>
              <a:t>No commercially available chromium-free needles</a:t>
            </a:r>
          </a:p>
          <a:p>
            <a:pPr lvl="1"/>
            <a:r>
              <a:rPr lang="en-US" dirty="0">
                <a:cs typeface="Calibri"/>
              </a:rPr>
              <a:t>Cigarette smoke contains chromium </a:t>
            </a:r>
          </a:p>
          <a:p>
            <a:pPr lvl="1"/>
            <a:r>
              <a:rPr lang="en-US" dirty="0">
                <a:cs typeface="Calibri"/>
              </a:rPr>
              <a:t>Blood: may confirm recent exposure (~1d)</a:t>
            </a:r>
          </a:p>
          <a:p>
            <a:pPr lvl="1"/>
            <a:r>
              <a:rPr lang="en-US" dirty="0">
                <a:cs typeface="Calibri"/>
              </a:rPr>
              <a:t>Urine: 24 hour collection in acid-washed metal-free container – reflects last 1-2 day exposure</a:t>
            </a:r>
          </a:p>
          <a:p>
            <a:pPr lvl="2"/>
            <a:r>
              <a:rPr lang="en-US" dirty="0">
                <a:cs typeface="Calibri"/>
              </a:rPr>
              <a:t>Diurnal variation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2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Chromium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A4BD2D-7342-42E9-AAB0-4D69FEFC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39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Treatment:</a:t>
            </a:r>
          </a:p>
          <a:p>
            <a:pPr lvl="1"/>
            <a:r>
              <a:rPr lang="en-US" dirty="0">
                <a:cs typeface="Calibri"/>
              </a:rPr>
              <a:t>N-Acetylcysteine</a:t>
            </a:r>
          </a:p>
          <a:p>
            <a:pPr lvl="2"/>
            <a:r>
              <a:rPr lang="en-US" dirty="0">
                <a:cs typeface="Calibri"/>
              </a:rPr>
              <a:t>Increases renal excretion of chromium in rats</a:t>
            </a:r>
          </a:p>
          <a:p>
            <a:pPr lvl="2"/>
            <a:r>
              <a:rPr lang="en-US" dirty="0">
                <a:cs typeface="Calibri"/>
              </a:rPr>
              <a:t>No human data</a:t>
            </a:r>
          </a:p>
          <a:p>
            <a:pPr lvl="1"/>
            <a:r>
              <a:rPr lang="en-US" dirty="0">
                <a:cs typeface="Calibri"/>
              </a:rPr>
              <a:t>No chelators are effective</a:t>
            </a:r>
          </a:p>
          <a:p>
            <a:pPr lvl="1"/>
            <a:r>
              <a:rPr lang="en-US" dirty="0">
                <a:cs typeface="Calibri"/>
              </a:rPr>
              <a:t>HD is not effective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2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8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Chromium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A4BD2D-7342-42E9-AAB0-4D69FEFC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39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Prevention: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PPE</a:t>
            </a:r>
          </a:p>
          <a:p>
            <a:pPr lvl="1"/>
            <a:r>
              <a:rPr lang="en-US" dirty="0">
                <a:cs typeface="Calibri"/>
              </a:rPr>
              <a:t>Engineering controls</a:t>
            </a:r>
          </a:p>
          <a:p>
            <a:pPr lvl="1"/>
            <a:r>
              <a:rPr lang="en-US" dirty="0">
                <a:cs typeface="Calibri"/>
              </a:rPr>
              <a:t>Biomonitoring</a:t>
            </a:r>
          </a:p>
          <a:p>
            <a:pPr lvl="2"/>
            <a:r>
              <a:rPr lang="en-US" dirty="0">
                <a:cs typeface="Calibri"/>
              </a:rPr>
              <a:t>Urine chromium reflects recent exposure, so is best used in an investigation, but can be used as a screening tool for high risk occupations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2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 and discussion…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brucesussman.com/wp-content/uploads/2011/12/ohsu-tram-view-portland-mt-hood-oreg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2587"/>
            <a:ext cx="9254067" cy="5205413"/>
          </a:xfrm>
          <a:prstGeom prst="rect">
            <a:avLst/>
          </a:prstGeom>
          <a:noFill/>
        </p:spPr>
      </p:pic>
      <p:pic>
        <p:nvPicPr>
          <p:cNvPr id="15366" name="Picture 6" descr="http://continuumliving.us/wp-content/uploads/2011/12/logo_oh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1828800" cy="1828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6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Aluminum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Most abundant metal in earth’s crust</a:t>
            </a:r>
          </a:p>
          <a:p>
            <a:r>
              <a:rPr lang="en-US" dirty="0"/>
              <a:t>Found as ores (bauxite, </a:t>
            </a:r>
            <a:r>
              <a:rPr lang="en-US" dirty="0" err="1"/>
              <a:t>gibbite</a:t>
            </a:r>
            <a:r>
              <a:rPr lang="en-US" dirty="0"/>
              <a:t>, </a:t>
            </a:r>
            <a:r>
              <a:rPr lang="en-US" dirty="0" err="1"/>
              <a:t>boehmite</a:t>
            </a:r>
            <a:r>
              <a:rPr lang="en-US" dirty="0"/>
              <a:t>), alumina (aluminum oxide, </a:t>
            </a:r>
            <a:r>
              <a:rPr lang="en-US" dirty="0" err="1"/>
              <a:t>Al</a:t>
            </a:r>
            <a:r>
              <a:rPr lang="en-US" sz="2800" dirty="0" err="1"/>
              <a:t>2</a:t>
            </a:r>
            <a:r>
              <a:rPr lang="en-US" dirty="0" err="1"/>
              <a:t>O</a:t>
            </a:r>
            <a:r>
              <a:rPr lang="en-US" sz="2800" dirty="0" err="1"/>
              <a:t>3</a:t>
            </a:r>
            <a:r>
              <a:rPr lang="en-US" dirty="0"/>
              <a:t>), or in gems (ruby, sapphire, turquoise). </a:t>
            </a:r>
          </a:p>
          <a:p>
            <a:r>
              <a:rPr lang="en-US" dirty="0"/>
              <a:t>Refinement: </a:t>
            </a:r>
          </a:p>
          <a:p>
            <a:pPr lvl="1"/>
            <a:r>
              <a:rPr lang="en-US" dirty="0"/>
              <a:t>Bauxite (high temp/pressure, caustic soda) -&gt; alumina  </a:t>
            </a:r>
          </a:p>
          <a:p>
            <a:r>
              <a:rPr lang="en-US" dirty="0"/>
              <a:t>Smelting:</a:t>
            </a:r>
          </a:p>
          <a:p>
            <a:pPr lvl="1"/>
            <a:r>
              <a:rPr lang="en-US" dirty="0"/>
              <a:t>Alumina –(electrolytic reduction in </a:t>
            </a:r>
            <a:r>
              <a:rPr lang="en-US" dirty="0" err="1"/>
              <a:t>potroom</a:t>
            </a:r>
            <a:r>
              <a:rPr lang="en-US" dirty="0"/>
              <a:t>) -&gt; aluminum</a:t>
            </a:r>
          </a:p>
        </p:txBody>
      </p:sp>
    </p:spTree>
    <p:extLst>
      <p:ext uri="{BB962C8B-B14F-4D97-AF65-F5344CB8AC3E}">
        <p14:creationId xmlns:p14="http://schemas.microsoft.com/office/powerpoint/2010/main" val="38641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Aluminum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76" y="0"/>
            <a:ext cx="6878534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Aluminum</a:t>
            </a:r>
            <a:r>
              <a:rPr lang="en-US" dirty="0">
                <a:solidFill>
                  <a:srgbClr val="FFFF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FFFF00"/>
                </a:solidFill>
                <a:cs typeface="Calibri"/>
              </a:rPr>
              <a:t>potroom</a:t>
            </a:r>
            <a:endParaRPr lang="en-US" dirty="0" err="1">
              <a:solidFill>
                <a:srgbClr val="FFFF00"/>
              </a:solidFill>
            </a:endParaRPr>
          </a:p>
        </p:txBody>
      </p:sp>
      <p:pic>
        <p:nvPicPr>
          <p:cNvPr id="4" name="Picture 4" descr="A picture containing furniture&#10;&#10;Description generated with high confidence">
            <a:extLst>
              <a:ext uri="{FF2B5EF4-FFF2-40B4-BE49-F238E27FC236}">
                <a16:creationId xmlns:a16="http://schemas.microsoft.com/office/drawing/2014/main" xmlns="" id="{159B4778-3ED7-47F7-A319-26CD3CC5C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63" y="1347902"/>
            <a:ext cx="8905874" cy="523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Aluminum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Uses:</a:t>
            </a:r>
          </a:p>
          <a:p>
            <a:pPr lvl="1"/>
            <a:r>
              <a:rPr lang="en-US" dirty="0"/>
              <a:t>Automobiles</a:t>
            </a:r>
          </a:p>
          <a:p>
            <a:pPr lvl="1"/>
            <a:r>
              <a:rPr lang="en-US" dirty="0"/>
              <a:t>Cookware, antiperspirants</a:t>
            </a:r>
          </a:p>
          <a:p>
            <a:pPr lvl="1"/>
            <a:r>
              <a:rPr lang="en-US" dirty="0"/>
              <a:t>Antacids</a:t>
            </a:r>
          </a:p>
          <a:p>
            <a:pPr lvl="1"/>
            <a:r>
              <a:rPr lang="en-US" dirty="0"/>
              <a:t>Alum solution (potassium[or ammonium] aluminum sulfate) – bladder irrigation </a:t>
            </a:r>
            <a:r>
              <a:rPr lang="en-US"/>
              <a:t>(astringent)</a:t>
            </a:r>
            <a:endParaRPr lang="en-US" dirty="0"/>
          </a:p>
        </p:txBody>
      </p:sp>
      <p:pic>
        <p:nvPicPr>
          <p:cNvPr id="5" name="Picture 2" descr="A picture containing plane, indoor, airplane, floor&#10;&#10;Description generated with very high confidence">
            <a:extLst>
              <a:ext uri="{FF2B5EF4-FFF2-40B4-BE49-F238E27FC236}">
                <a16:creationId xmlns:a16="http://schemas.microsoft.com/office/drawing/2014/main" xmlns="" id="{BFDE1977-02B6-4238-9ECF-6D62A799D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20" y="1284880"/>
            <a:ext cx="2962521" cy="196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picture containing cup, indoor, table, sitting&#10;&#10;Description generated with very high confidence">
            <a:extLst>
              <a:ext uri="{FF2B5EF4-FFF2-40B4-BE49-F238E27FC236}">
                <a16:creationId xmlns:a16="http://schemas.microsoft.com/office/drawing/2014/main" xmlns="" id="{FE5863D6-D3D1-4439-AABF-F8C88C815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74" y="4751614"/>
            <a:ext cx="1998209" cy="1998209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544CA3EC-EAEA-491E-8D6C-76B9EEB0B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293" y="4825012"/>
            <a:ext cx="3671887" cy="18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759</TotalTime>
  <Words>1539</Words>
  <Application>Microsoft Office PowerPoint</Application>
  <PresentationFormat>On-screen Show (4:3)</PresentationFormat>
  <Paragraphs>442</Paragraphs>
  <Slides>56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Black</vt:lpstr>
      <vt:lpstr>Minor Industrial Metals</vt:lpstr>
      <vt:lpstr>Minor industrial metals</vt:lpstr>
      <vt:lpstr>Minor industrial metals</vt:lpstr>
      <vt:lpstr>Minor industrial metals</vt:lpstr>
      <vt:lpstr>Aluminum</vt:lpstr>
      <vt:lpstr>Aluminum</vt:lpstr>
      <vt:lpstr>Aluminum</vt:lpstr>
      <vt:lpstr>Aluminum potroom</vt:lpstr>
      <vt:lpstr>Aluminum</vt:lpstr>
      <vt:lpstr>Aluminum</vt:lpstr>
      <vt:lpstr>Aluminum</vt:lpstr>
      <vt:lpstr>Aluminum</vt:lpstr>
      <vt:lpstr>Aluminum</vt:lpstr>
      <vt:lpstr>Aluminum</vt:lpstr>
      <vt:lpstr>Aluminum</vt:lpstr>
      <vt:lpstr>Aluminum</vt:lpstr>
      <vt:lpstr>Aluminum</vt:lpstr>
      <vt:lpstr>Aluminum</vt:lpstr>
      <vt:lpstr>Aluminum</vt:lpstr>
      <vt:lpstr>Beryllium</vt:lpstr>
      <vt:lpstr>Beryllium</vt:lpstr>
      <vt:lpstr>Beryllium</vt:lpstr>
      <vt:lpstr>Beryllium</vt:lpstr>
      <vt:lpstr>Beryllium</vt:lpstr>
      <vt:lpstr>Beryllium</vt:lpstr>
      <vt:lpstr>Beryllium</vt:lpstr>
      <vt:lpstr>Beryllium</vt:lpstr>
      <vt:lpstr>Beryllium</vt:lpstr>
      <vt:lpstr>Beryllium</vt:lpstr>
      <vt:lpstr>Beryllium</vt:lpstr>
      <vt:lpstr>Beryllium</vt:lpstr>
      <vt:lpstr>Beryllium</vt:lpstr>
      <vt:lpstr>Beryllium</vt:lpstr>
      <vt:lpstr>Beryllium</vt:lpstr>
      <vt:lpstr>Cadmium</vt:lpstr>
      <vt:lpstr>Cadmium</vt:lpstr>
      <vt:lpstr>Cadmium</vt:lpstr>
      <vt:lpstr>Cadmium</vt:lpstr>
      <vt:lpstr>Cadmium</vt:lpstr>
      <vt:lpstr>Cadmium</vt:lpstr>
      <vt:lpstr>Cadmium</vt:lpstr>
      <vt:lpstr>Cadmium</vt:lpstr>
      <vt:lpstr>Cadmium</vt:lpstr>
      <vt:lpstr>Chromium</vt:lpstr>
      <vt:lpstr>Chromium</vt:lpstr>
      <vt:lpstr>Chromium</vt:lpstr>
      <vt:lpstr>Chromium</vt:lpstr>
      <vt:lpstr>Chromium</vt:lpstr>
      <vt:lpstr>Chromium</vt:lpstr>
      <vt:lpstr>Chromium</vt:lpstr>
      <vt:lpstr>Chromium</vt:lpstr>
      <vt:lpstr>Chromium</vt:lpstr>
      <vt:lpstr>Chromium</vt:lpstr>
      <vt:lpstr>Chromium</vt:lpstr>
      <vt:lpstr>Chromium</vt:lpstr>
      <vt:lpstr>Questions and discussion…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</dc:title>
  <dc:creator>Rob Hendrickson</dc:creator>
  <cp:lastModifiedBy>Rob Hendrickson</cp:lastModifiedBy>
  <cp:revision>528</cp:revision>
  <dcterms:created xsi:type="dcterms:W3CDTF">2016-08-30T00:59:54Z</dcterms:created>
  <dcterms:modified xsi:type="dcterms:W3CDTF">2018-04-17T16:03:29Z</dcterms:modified>
</cp:coreProperties>
</file>